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4" r:id="rId4"/>
    <p:sldMasterId id="2147483665"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Lst>
  <p:sldSz cy="5143500" cx="9144000"/>
  <p:notesSz cx="6858000" cy="9144000"/>
  <p:embeddedFontLst>
    <p:embeddedFont>
      <p:font typeface="Roboto"/>
      <p:regular r:id="rId22"/>
      <p:bold r:id="rId23"/>
      <p:italic r:id="rId24"/>
      <p:boldItalic r:id="rId25"/>
    </p:embeddedFont>
    <p:embeddedFont>
      <p:font typeface="Lato"/>
      <p:regular r:id="rId26"/>
      <p:bold r:id="rId27"/>
      <p:italic r:id="rId28"/>
      <p:boldItalic r:id="rId29"/>
    </p:embeddedFont>
    <p:embeddedFont>
      <p:font typeface="Lexend"/>
      <p:regular r:id="rId30"/>
      <p:bold r:id="rId3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font" Target="fonts/Roboto-regular.fntdata"/><Relationship Id="rId21" Type="http://schemas.openxmlformats.org/officeDocument/2006/relationships/slide" Target="slides/slide15.xml"/><Relationship Id="rId24" Type="http://schemas.openxmlformats.org/officeDocument/2006/relationships/font" Target="fonts/Roboto-italic.fntdata"/><Relationship Id="rId23" Type="http://schemas.openxmlformats.org/officeDocument/2006/relationships/font" Target="fonts/Roboto-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font" Target="fonts/Lato-regular.fntdata"/><Relationship Id="rId25" Type="http://schemas.openxmlformats.org/officeDocument/2006/relationships/font" Target="fonts/Roboto-boldItalic.fntdata"/><Relationship Id="rId28" Type="http://schemas.openxmlformats.org/officeDocument/2006/relationships/font" Target="fonts/Lato-italic.fntdata"/><Relationship Id="rId27" Type="http://schemas.openxmlformats.org/officeDocument/2006/relationships/font" Target="fonts/Lato-bold.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font" Target="fonts/Lato-boldItalic.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Lexend-bold.fntdata"/><Relationship Id="rId30" Type="http://schemas.openxmlformats.org/officeDocument/2006/relationships/font" Target="fonts/Lexend-regular.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nsf.gov/awardsearch/showAward?AWD_ID=1836650" TargetMode="Externa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cta-observatory.github.io/ctapipe/" TargetMode="External"/><Relationship Id="rId3" Type="http://schemas.openxmlformats.org/officeDocument/2006/relationships/hyperlink" Target="https://github.com/cta-observatory/pyeventio" TargetMode="External"/><Relationship Id="rId4" Type="http://schemas.openxmlformats.org/officeDocument/2006/relationships/hyperlink" Target="https://www.mpi-hd.mpg.de/hfm/~bernlohr/sim_telarray/Documentation/eventio_en.pdf" TargetMode="Externa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nsf.gov/awardsearch/showAward?AWD_ID=1836650" TargetMode="Externa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awkward-array.readthedocs.io/en/latest/ak.forms.Form.html" TargetMode="External"/><Relationship Id="rId3" Type="http://schemas.openxmlformats.org/officeDocument/2006/relationships/hyperlink" Target="https://indico.cern.ch/event/1150631/timetable/#11-awkward-rdataframe-tutorial" TargetMode="External"/><Relationship Id="rId4" Type="http://schemas.openxmlformats.org/officeDocument/2006/relationships/hyperlink" Target="https://cta-observatory.github.io/ctapipe/" TargetMode="Externa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1612ed665d9_0_0:notes"/>
          <p:cNvSpPr txBox="1"/>
          <p:nvPr>
            <p:ph idx="1" type="body"/>
          </p:nvPr>
        </p:nvSpPr>
        <p:spPr>
          <a:xfrm>
            <a:off x="685800" y="4343378"/>
            <a:ext cx="5486400" cy="4114800"/>
          </a:xfrm>
          <a:prstGeom prst="rect">
            <a:avLst/>
          </a:prstGeom>
        </p:spPr>
        <p:txBody>
          <a:bodyPr anchorCtr="0" anchor="t" bIns="91425" lIns="91425" spcFirstLastPara="1" rIns="91425" wrap="square" tIns="91425">
            <a:noAutofit/>
          </a:bodyPr>
          <a:lstStyle/>
          <a:p>
            <a:pPr indent="0" lvl="0" marL="190500" marR="190500" rtl="0" algn="l">
              <a:lnSpc>
                <a:spcPct val="146668"/>
              </a:lnSpc>
              <a:spcBef>
                <a:spcPts val="0"/>
              </a:spcBef>
              <a:spcAft>
                <a:spcPts val="0"/>
              </a:spcAft>
              <a:buClr>
                <a:schemeClr val="dk1"/>
              </a:buClr>
              <a:buSzPts val="1100"/>
              <a:buFont typeface="Arial"/>
              <a:buNone/>
            </a:pPr>
            <a:r>
              <a:rPr lang="en-GB" sz="1150">
                <a:solidFill>
                  <a:srgbClr val="1D1C1D"/>
                </a:solidFill>
                <a:highlight>
                  <a:srgbClr val="F8F8F8"/>
                </a:highlight>
              </a:rPr>
              <a:t>Support for this work was provided by NSF cooperative agreement </a:t>
            </a:r>
            <a:r>
              <a:rPr lang="en-GB" sz="1150">
                <a:solidFill>
                  <a:schemeClr val="hlink"/>
                </a:solidFill>
                <a:highlight>
                  <a:srgbClr val="F8F8F8"/>
                </a:highlight>
                <a:uFill>
                  <a:noFill/>
                </a:uFill>
                <a:hlinkClick r:id="rId2"/>
              </a:rPr>
              <a:t>OAC-1836650</a:t>
            </a:r>
            <a:r>
              <a:rPr lang="en-GB" sz="1150">
                <a:solidFill>
                  <a:srgbClr val="1D1C1D"/>
                </a:solidFill>
                <a:highlight>
                  <a:srgbClr val="F8F8F8"/>
                </a:highlight>
              </a:rPr>
              <a:t> (IRIS-HEP)</a:t>
            </a:r>
            <a:endParaRPr sz="1150">
              <a:solidFill>
                <a:srgbClr val="1D1C1D"/>
              </a:solidFill>
              <a:highlight>
                <a:srgbClr val="F8F8F8"/>
              </a:highlight>
            </a:endParaRPr>
          </a:p>
          <a:p>
            <a:pPr indent="0" lvl="0" marL="0" rtl="0" algn="just">
              <a:lnSpc>
                <a:spcPct val="115000"/>
              </a:lnSpc>
              <a:spcBef>
                <a:spcPts val="0"/>
              </a:spcBef>
              <a:spcAft>
                <a:spcPts val="1200"/>
              </a:spcAft>
              <a:buNone/>
            </a:pPr>
            <a:r>
              <a:t/>
            </a:r>
            <a:endParaRPr/>
          </a:p>
        </p:txBody>
      </p:sp>
      <p:sp>
        <p:nvSpPr>
          <p:cNvPr id="90" name="Google Shape;90;g1612ed665d9_0_0:notes"/>
          <p:cNvSpPr/>
          <p:nvPr>
            <p:ph idx="2" type="sldImg"/>
          </p:nvPr>
        </p:nvSpPr>
        <p:spPr>
          <a:xfrm>
            <a:off x="1143225" y="685778"/>
            <a:ext cx="4572300" cy="3428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17268b209f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17268b209f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1150">
                <a:solidFill>
                  <a:srgbClr val="1D1C1D"/>
                </a:solidFill>
                <a:highlight>
                  <a:srgbClr val="F8F8F8"/>
                </a:highlight>
              </a:rPr>
              <a:t>Particle astrophysicists have a project called </a:t>
            </a:r>
            <a:r>
              <a:rPr lang="en-GB" sz="1150">
                <a:solidFill>
                  <a:schemeClr val="hlink"/>
                </a:solidFill>
                <a:highlight>
                  <a:srgbClr val="F8F8F8"/>
                </a:highlight>
                <a:uFill>
                  <a:noFill/>
                </a:uFill>
                <a:hlinkClick r:id="rId2"/>
              </a:rPr>
              <a:t>ctapipe</a:t>
            </a:r>
            <a:r>
              <a:rPr lang="en-GB" sz="1150">
                <a:solidFill>
                  <a:srgbClr val="1D1C1D"/>
                </a:solidFill>
                <a:highlight>
                  <a:srgbClr val="F8F8F8"/>
                </a:highlight>
              </a:rPr>
              <a:t> (in gamma ray astronomy) which i</a:t>
            </a:r>
            <a:r>
              <a:rPr lang="en-GB" sz="1200">
                <a:solidFill>
                  <a:srgbClr val="404040"/>
                </a:solidFill>
                <a:highlight>
                  <a:srgbClr val="FCFCFC"/>
                </a:highlight>
                <a:latin typeface="Lato"/>
                <a:ea typeface="Lato"/>
                <a:cs typeface="Lato"/>
                <a:sym typeface="Lato"/>
              </a:rPr>
              <a:t>s a framework for prototyping the low-level data processing algorithms for the Cherenkov Telescope Array.</a:t>
            </a:r>
            <a:r>
              <a:rPr lang="en-GB" sz="1150">
                <a:solidFill>
                  <a:srgbClr val="1D1C1D"/>
                </a:solidFill>
                <a:highlight>
                  <a:srgbClr val="F8F8F8"/>
                </a:highlight>
              </a:rPr>
              <a:t> It</a:t>
            </a:r>
            <a:r>
              <a:rPr lang="en-GB" sz="1150">
                <a:solidFill>
                  <a:srgbClr val="1D1C1D"/>
                </a:solidFill>
                <a:highlight>
                  <a:srgbClr val="F8F8F8"/>
                </a:highlight>
              </a:rPr>
              <a:t> does some processing on structured ("awkward") event data, and they want to refactor </a:t>
            </a:r>
            <a:r>
              <a:rPr lang="en-GB" sz="1150">
                <a:solidFill>
                  <a:schemeClr val="hlink"/>
                </a:solidFill>
                <a:highlight>
                  <a:srgbClr val="F8F8F8"/>
                </a:highlight>
                <a:uFill>
                  <a:noFill/>
                </a:uFill>
                <a:hlinkClick r:id="rId3"/>
              </a:rPr>
              <a:t>their implementation</a:t>
            </a:r>
            <a:r>
              <a:rPr lang="en-GB" sz="1150">
                <a:solidFill>
                  <a:srgbClr val="1D1C1D"/>
                </a:solidFill>
                <a:highlight>
                  <a:srgbClr val="F8F8F8"/>
                </a:highlight>
              </a:rPr>
              <a:t> to use Awkward Array.</a:t>
            </a:r>
            <a:endParaRPr sz="1150">
              <a:solidFill>
                <a:srgbClr val="1D1C1D"/>
              </a:solidFill>
              <a:highlight>
                <a:srgbClr val="F8F8F8"/>
              </a:highlight>
            </a:endParaRPr>
          </a:p>
          <a:p>
            <a:pPr indent="0" lvl="0" marL="0" rtl="0" algn="l">
              <a:spcBef>
                <a:spcPts val="0"/>
              </a:spcBef>
              <a:spcAft>
                <a:spcPts val="0"/>
              </a:spcAft>
              <a:buNone/>
            </a:pPr>
            <a:r>
              <a:rPr lang="en-GB" sz="1150">
                <a:solidFill>
                  <a:srgbClr val="1D1C1D"/>
                </a:solidFill>
                <a:highlight>
                  <a:srgbClr val="F8F8F8"/>
                </a:highlight>
              </a:rPr>
              <a:t>They already have C++ code that iterates over the </a:t>
            </a:r>
            <a:r>
              <a:rPr lang="en-GB" sz="1150">
                <a:solidFill>
                  <a:schemeClr val="hlink"/>
                </a:solidFill>
                <a:highlight>
                  <a:srgbClr val="F8F8F8"/>
                </a:highlight>
                <a:uFill>
                  <a:noFill/>
                </a:uFill>
                <a:hlinkClick r:id="rId4"/>
              </a:rPr>
              <a:t>custom file format</a:t>
            </a:r>
            <a:r>
              <a:rPr lang="en-GB" sz="1150">
                <a:solidFill>
                  <a:srgbClr val="1D1C1D"/>
                </a:solidFill>
                <a:highlight>
                  <a:srgbClr val="F8F8F8"/>
                </a:highlight>
              </a:rPr>
              <a:t>(a machine-independent hierarchical data format) </a:t>
            </a:r>
            <a:r>
              <a:rPr lang="en-GB" sz="1000">
                <a:solidFill>
                  <a:schemeClr val="dk1"/>
                </a:solidFill>
                <a:highlight>
                  <a:srgbClr val="FFFFFF"/>
                </a:highlight>
                <a:latin typeface="Roboto"/>
                <a:ea typeface="Roboto"/>
                <a:cs typeface="Roboto"/>
                <a:sym typeface="Roboto"/>
              </a:rPr>
              <a:t> (which has array types that are known at compile-time) </a:t>
            </a:r>
            <a:r>
              <a:rPr lang="en-GB" sz="1150">
                <a:solidFill>
                  <a:srgbClr val="1D1C1D"/>
                </a:solidFill>
                <a:highlight>
                  <a:srgbClr val="F8F8F8"/>
                </a:highlight>
              </a:rPr>
              <a:t>(not ROOT). The easiest way for them to get Awkward Arrays is to use a LayoutBuilder to fill some buffers and then send that to Python through pybind11</a:t>
            </a:r>
            <a:r>
              <a:rPr lang="en-GB" sz="1150">
                <a:solidFill>
                  <a:srgbClr val="1D1C1D"/>
                </a:solidFill>
                <a:highlight>
                  <a:srgbClr val="F8F8F8"/>
                </a:highlight>
              </a:rPr>
              <a:t>.</a:t>
            </a:r>
            <a:endParaRPr sz="1150">
              <a:solidFill>
                <a:srgbClr val="1D1C1D"/>
              </a:solidFill>
              <a:highlight>
                <a:srgbClr val="F8F8F8"/>
              </a:highlight>
            </a:endParaRPr>
          </a:p>
          <a:p>
            <a:pPr indent="0" lvl="0" marL="0" rtl="0" algn="l">
              <a:spcBef>
                <a:spcPts val="0"/>
              </a:spcBef>
              <a:spcAft>
                <a:spcPts val="0"/>
              </a:spcAft>
              <a:buNone/>
            </a:pPr>
            <a:r>
              <a:t/>
            </a:r>
            <a:endParaRPr sz="1150">
              <a:solidFill>
                <a:srgbClr val="1D1C1D"/>
              </a:solidFill>
              <a:highlight>
                <a:srgbClr val="F8F8F8"/>
              </a:highlight>
            </a:endParaRPr>
          </a:p>
          <a:p>
            <a:pPr indent="0" lvl="0" marL="0" rtl="0" algn="l">
              <a:lnSpc>
                <a:spcPct val="115000"/>
              </a:lnSpc>
              <a:spcBef>
                <a:spcPts val="0"/>
              </a:spcBef>
              <a:spcAft>
                <a:spcPts val="0"/>
              </a:spcAft>
              <a:buNone/>
            </a:pPr>
            <a:r>
              <a:rPr lang="en-GB" sz="1200">
                <a:solidFill>
                  <a:srgbClr val="24292F"/>
                </a:solidFill>
                <a:highlight>
                  <a:srgbClr val="FFFFFF"/>
                </a:highlight>
              </a:rPr>
              <a:t>An event has the following attributes: * </a:t>
            </a:r>
            <a:r>
              <a:rPr lang="en-GB" sz="1000">
                <a:solidFill>
                  <a:srgbClr val="24292F"/>
                </a:solidFill>
                <a:highlight>
                  <a:srgbClr val="FFFFFF"/>
                </a:highlight>
                <a:latin typeface="Courier New"/>
                <a:ea typeface="Courier New"/>
                <a:cs typeface="Courier New"/>
                <a:sym typeface="Courier New"/>
              </a:rPr>
              <a:t>header</a:t>
            </a:r>
            <a:r>
              <a:rPr lang="en-GB" sz="1200">
                <a:solidFill>
                  <a:srgbClr val="24292F"/>
                </a:solidFill>
                <a:highlight>
                  <a:srgbClr val="FFFFFF"/>
                </a:highlight>
              </a:rPr>
              <a:t>: a </a:t>
            </a:r>
            <a:r>
              <a:rPr lang="en-GB" sz="1000">
                <a:solidFill>
                  <a:srgbClr val="24292F"/>
                </a:solidFill>
                <a:highlight>
                  <a:srgbClr val="FFFFFF"/>
                </a:highlight>
                <a:latin typeface="Courier New"/>
                <a:ea typeface="Courier New"/>
                <a:cs typeface="Courier New"/>
                <a:sym typeface="Courier New"/>
              </a:rPr>
              <a:t>namedtuple</a:t>
            </a:r>
            <a:r>
              <a:rPr lang="en-GB" sz="1200">
                <a:solidFill>
                  <a:srgbClr val="24292F"/>
                </a:solidFill>
                <a:highlight>
                  <a:srgbClr val="FFFFFF"/>
                </a:highlight>
              </a:rPr>
              <a:t> containing the Corsika Event Header data * </a:t>
            </a:r>
            <a:r>
              <a:rPr lang="en-GB" sz="1000">
                <a:solidFill>
                  <a:srgbClr val="24292F"/>
                </a:solidFill>
                <a:highlight>
                  <a:srgbClr val="FFFFFF"/>
                </a:highlight>
                <a:latin typeface="Courier New"/>
                <a:ea typeface="Courier New"/>
                <a:cs typeface="Courier New"/>
                <a:sym typeface="Courier New"/>
              </a:rPr>
              <a:t>end_block</a:t>
            </a:r>
            <a:r>
              <a:rPr lang="en-GB" sz="1200">
                <a:solidFill>
                  <a:srgbClr val="24292F"/>
                </a:solidFill>
                <a:highlight>
                  <a:srgbClr val="FFFFFF"/>
                </a:highlight>
              </a:rPr>
              <a:t>: a numpy array containing the Corsika Event End data * </a:t>
            </a:r>
            <a:r>
              <a:rPr lang="en-GB" sz="1000">
                <a:solidFill>
                  <a:srgbClr val="24292F"/>
                </a:solidFill>
                <a:highlight>
                  <a:srgbClr val="FFFFFF"/>
                </a:highlight>
                <a:latin typeface="Courier New"/>
                <a:ea typeface="Courier New"/>
                <a:cs typeface="Courier New"/>
                <a:sym typeface="Courier New"/>
              </a:rPr>
              <a:t>time_offset</a:t>
            </a:r>
            <a:r>
              <a:rPr lang="en-GB" sz="1200">
                <a:solidFill>
                  <a:srgbClr val="24292F"/>
                </a:solidFill>
                <a:highlight>
                  <a:srgbClr val="FFFFFF"/>
                </a:highlight>
              </a:rPr>
              <a:t>, </a:t>
            </a:r>
            <a:r>
              <a:rPr lang="en-GB" sz="1000">
                <a:solidFill>
                  <a:srgbClr val="24292F"/>
                </a:solidFill>
                <a:highlight>
                  <a:srgbClr val="FFFFFF"/>
                </a:highlight>
                <a:latin typeface="Courier New"/>
                <a:ea typeface="Courier New"/>
                <a:cs typeface="Courier New"/>
                <a:sym typeface="Courier New"/>
              </a:rPr>
              <a:t>x_offset</a:t>
            </a:r>
            <a:r>
              <a:rPr lang="en-GB" sz="1200">
                <a:solidFill>
                  <a:srgbClr val="24292F"/>
                </a:solidFill>
                <a:highlight>
                  <a:srgbClr val="FFFFFF"/>
                </a:highlight>
              </a:rPr>
              <a:t>, </a:t>
            </a:r>
            <a:r>
              <a:rPr lang="en-GB" sz="1000">
                <a:solidFill>
                  <a:srgbClr val="24292F"/>
                </a:solidFill>
                <a:highlight>
                  <a:srgbClr val="FFFFFF"/>
                </a:highlight>
                <a:latin typeface="Courier New"/>
                <a:ea typeface="Courier New"/>
                <a:cs typeface="Courier New"/>
                <a:sym typeface="Courier New"/>
              </a:rPr>
              <a:t>y_offsett</a:t>
            </a:r>
            <a:r>
              <a:rPr lang="en-GB" sz="1200">
                <a:solidFill>
                  <a:srgbClr val="24292F"/>
                </a:solidFill>
                <a:highlight>
                  <a:srgbClr val="FFFFFF"/>
                </a:highlight>
              </a:rPr>
              <a:t>, the offset of the array</a:t>
            </a:r>
            <a:endParaRPr sz="1200">
              <a:solidFill>
                <a:srgbClr val="24292F"/>
              </a:solidFill>
              <a:highlight>
                <a:srgbClr val="FFFFFF"/>
              </a:highlight>
            </a:endParaRPr>
          </a:p>
          <a:p>
            <a:pPr indent="0" lvl="0" marL="0" rtl="0" algn="l">
              <a:lnSpc>
                <a:spcPct val="115000"/>
              </a:lnSpc>
              <a:spcBef>
                <a:spcPts val="1200"/>
              </a:spcBef>
              <a:spcAft>
                <a:spcPts val="0"/>
              </a:spcAft>
              <a:buClr>
                <a:schemeClr val="dk1"/>
              </a:buClr>
              <a:buSzPts val="1100"/>
              <a:buFont typeface="Arial"/>
              <a:buNone/>
            </a:pPr>
            <a:r>
              <a:rPr lang="en-GB" sz="1200">
                <a:solidFill>
                  <a:srgbClr val="24292F"/>
                </a:solidFill>
                <a:highlight>
                  <a:srgbClr val="FFFFFF"/>
                </a:highlight>
              </a:rPr>
              <a:t>Cython project </a:t>
            </a:r>
            <a:endParaRPr sz="1200">
              <a:solidFill>
                <a:srgbClr val="24292F"/>
              </a:solidFill>
              <a:highlight>
                <a:srgbClr val="FFFFFF"/>
              </a:highlight>
            </a:endParaRPr>
          </a:p>
          <a:p>
            <a:pPr indent="0" lvl="0" marL="0" rtl="0" algn="l">
              <a:lnSpc>
                <a:spcPct val="115000"/>
              </a:lnSpc>
              <a:spcBef>
                <a:spcPts val="1200"/>
              </a:spcBef>
              <a:spcAft>
                <a:spcPts val="0"/>
              </a:spcAft>
              <a:buClr>
                <a:schemeClr val="dk1"/>
              </a:buClr>
              <a:buSzPts val="1100"/>
              <a:buFont typeface="Arial"/>
              <a:buNone/>
            </a:pPr>
            <a:r>
              <a:rPr lang="en-GB" sz="900">
                <a:solidFill>
                  <a:srgbClr val="E74C3C"/>
                </a:solidFill>
                <a:highlight>
                  <a:srgbClr val="FFFFFF"/>
                </a:highlight>
                <a:latin typeface="Courier New"/>
                <a:ea typeface="Courier New"/>
                <a:cs typeface="Courier New"/>
                <a:sym typeface="Courier New"/>
              </a:rPr>
              <a:t>ctapipe</a:t>
            </a:r>
            <a:r>
              <a:rPr lang="en-GB" sz="1200">
                <a:solidFill>
                  <a:srgbClr val="404040"/>
                </a:solidFill>
                <a:highlight>
                  <a:srgbClr val="FCFCFC"/>
                </a:highlight>
                <a:latin typeface="Lato"/>
                <a:ea typeface="Lato"/>
                <a:cs typeface="Lato"/>
                <a:sym typeface="Lato"/>
              </a:rPr>
              <a:t> is a framework for prototyping the low-level data processing algorithms for the Cherenkov Telescope Array.</a:t>
            </a:r>
            <a:endParaRPr sz="1200">
              <a:solidFill>
                <a:srgbClr val="404040"/>
              </a:solidFill>
              <a:highlight>
                <a:srgbClr val="FCFCFC"/>
              </a:highlight>
              <a:latin typeface="Lato"/>
              <a:ea typeface="Lato"/>
              <a:cs typeface="Lato"/>
              <a:sym typeface="Lato"/>
            </a:endParaRPr>
          </a:p>
          <a:p>
            <a:pPr indent="0" lvl="0" marL="0" rtl="0" algn="l">
              <a:lnSpc>
                <a:spcPct val="115000"/>
              </a:lnSpc>
              <a:spcBef>
                <a:spcPts val="1200"/>
              </a:spcBef>
              <a:spcAft>
                <a:spcPts val="0"/>
              </a:spcAft>
              <a:buClr>
                <a:schemeClr val="dk1"/>
              </a:buClr>
              <a:buSzPts val="1100"/>
              <a:buFont typeface="Arial"/>
              <a:buNone/>
            </a:pPr>
            <a:r>
              <a:t/>
            </a:r>
            <a:endParaRPr sz="1200">
              <a:solidFill>
                <a:srgbClr val="24292F"/>
              </a:solidFill>
              <a:highlight>
                <a:srgbClr val="FFFFFF"/>
              </a:highlight>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sz="1150">
              <a:solidFill>
                <a:srgbClr val="1D1C1D"/>
              </a:solidFill>
              <a:highlight>
                <a:srgbClr val="F8F8F8"/>
              </a:highlight>
            </a:endParaRPr>
          </a:p>
          <a:p>
            <a:pPr indent="0" lvl="0" marL="0" rtl="0" algn="l">
              <a:spcBef>
                <a:spcPts val="0"/>
              </a:spcBef>
              <a:spcAft>
                <a:spcPts val="0"/>
              </a:spcAft>
              <a:buNone/>
            </a:pPr>
            <a:r>
              <a:t/>
            </a:r>
            <a:endParaRPr sz="1150">
              <a:solidFill>
                <a:srgbClr val="1D1C1D"/>
              </a:solidFill>
              <a:highlight>
                <a:srgbClr val="F8F8F8"/>
              </a:highlight>
            </a:endParaRPr>
          </a:p>
          <a:p>
            <a:pPr indent="0" lvl="0" marL="0" rtl="0" algn="l">
              <a:spcBef>
                <a:spcPts val="0"/>
              </a:spcBef>
              <a:spcAft>
                <a:spcPts val="0"/>
              </a:spcAft>
              <a:buNone/>
            </a:pPr>
            <a:r>
              <a:t/>
            </a:r>
            <a:endParaRPr sz="1200">
              <a:solidFill>
                <a:schemeClr val="dk1"/>
              </a:solidFill>
              <a:highlight>
                <a:srgbClr val="FFFFFF"/>
              </a:highlight>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16d3f698d82_0_2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16d3f698d82_0_2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GB" sz="1200">
                <a:solidFill>
                  <a:schemeClr val="dk1"/>
                </a:solidFill>
              </a:rPr>
              <a:t>Memory Management - std::unique_ptr owns and manages the memory of the multiple panels. So, we don’t need to worry about managing the memory in Growable Buffer</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12700" marR="12700" rtl="0" algn="l">
              <a:lnSpc>
                <a:spcPct val="115000"/>
              </a:lnSpc>
              <a:spcBef>
                <a:spcPts val="0"/>
              </a:spcBef>
              <a:spcAft>
                <a:spcPts val="1200"/>
              </a:spcAft>
              <a:buNone/>
            </a:pPr>
            <a:r>
              <a:rPr lang="en-GB" sz="1200">
                <a:solidFill>
                  <a:srgbClr val="24292F"/>
                </a:solidFill>
                <a:highlight>
                  <a:srgbClr val="FFFFFF"/>
                </a:highlight>
              </a:rPr>
              <a:t>Earlier, we needed a copy of </a:t>
            </a:r>
            <a:r>
              <a:rPr lang="en-GB" sz="1200">
                <a:solidFill>
                  <a:srgbClr val="24292F"/>
                </a:solidFill>
                <a:latin typeface="Courier New"/>
                <a:ea typeface="Courier New"/>
                <a:cs typeface="Courier New"/>
                <a:sym typeface="Courier New"/>
              </a:rPr>
              <a:t>std::unique_ptr</a:t>
            </a:r>
            <a:r>
              <a:rPr lang="en-GB" sz="1200">
                <a:solidFill>
                  <a:srgbClr val="24292F"/>
                </a:solidFill>
                <a:highlight>
                  <a:srgbClr val="FFFFFF"/>
                </a:highlight>
              </a:rPr>
              <a:t> data in C++ to a NumPy-allocated array. But since ArrayBuilder is using the multi-panels GrowableBuffer, now there isn't even a single </a:t>
            </a:r>
            <a:r>
              <a:rPr lang="en-GB" sz="1200">
                <a:solidFill>
                  <a:srgbClr val="24292F"/>
                </a:solidFill>
              </a:rPr>
              <a:t>std::unique_ptr</a:t>
            </a:r>
            <a:r>
              <a:rPr lang="en-GB" sz="1200">
                <a:solidFill>
                  <a:srgbClr val="24292F"/>
                </a:solidFill>
                <a:highlight>
                  <a:srgbClr val="FFFFFF"/>
                </a:highlight>
              </a:rPr>
              <a:t> anymore: the </a:t>
            </a:r>
            <a:r>
              <a:rPr i="1" lang="en-GB" sz="1200">
                <a:solidFill>
                  <a:srgbClr val="24292F"/>
                </a:solidFill>
                <a:highlight>
                  <a:srgbClr val="FFFFFF"/>
                </a:highlight>
              </a:rPr>
              <a:t>only</a:t>
            </a:r>
            <a:r>
              <a:rPr lang="en-GB" sz="1200">
                <a:solidFill>
                  <a:srgbClr val="24292F"/>
                </a:solidFill>
                <a:highlight>
                  <a:srgbClr val="FFFFFF"/>
                </a:highlight>
              </a:rPr>
              <a:t> full copy of the data is allocated and owned by NumPy. The memory management for data created by ArrayBuilder has dramatically changed in the last few versions, with more and more reliance on NumPy owning the data. </a:t>
            </a:r>
            <a:endParaRPr sz="1200">
              <a:solidFill>
                <a:schemeClr val="dk1"/>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16d96865e10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16d96865e10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1200">
                <a:solidFill>
                  <a:schemeClr val="dk1"/>
                </a:solidFill>
              </a:rPr>
              <a:t>Minimum Requirements of Layout Builders is  C++14 as we use generalized lambda expressions with allows us to deduce the type of parameters during compile time</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GB" sz="1200">
                <a:solidFill>
                  <a:schemeClr val="dk1"/>
                </a:solidFill>
              </a:rPr>
              <a:t>The C++ tests are configured to be build by using CMakeLists.txt. They are not run  with the local build because we have restricted the code to work on minimum C++14. So, they won't run on Ubuntu which requires C++ 11</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GB" sz="1200">
                <a:solidFill>
                  <a:schemeClr val="dk1"/>
                </a:solidFill>
              </a:rPr>
              <a:t>Memory Management - std::unique_ptr owns and manages the memory of the multiple panels. So, we don’t need to worry about managing the memory in Growable Buffer</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12700" marR="12700" rtl="0" algn="l">
              <a:lnSpc>
                <a:spcPct val="115000"/>
              </a:lnSpc>
              <a:spcBef>
                <a:spcPts val="0"/>
              </a:spcBef>
              <a:spcAft>
                <a:spcPts val="1200"/>
              </a:spcAft>
              <a:buNone/>
            </a:pPr>
            <a:r>
              <a:rPr lang="en-GB" sz="1200">
                <a:solidFill>
                  <a:srgbClr val="24292F"/>
                </a:solidFill>
                <a:highlight>
                  <a:srgbClr val="FFFFFF"/>
                </a:highlight>
              </a:rPr>
              <a:t>Earlier, we needed a copy of </a:t>
            </a:r>
            <a:r>
              <a:rPr lang="en-GB" sz="1200">
                <a:solidFill>
                  <a:srgbClr val="24292F"/>
                </a:solidFill>
                <a:latin typeface="Courier New"/>
                <a:ea typeface="Courier New"/>
                <a:cs typeface="Courier New"/>
                <a:sym typeface="Courier New"/>
              </a:rPr>
              <a:t>std::unique_ptr</a:t>
            </a:r>
            <a:r>
              <a:rPr lang="en-GB" sz="1200">
                <a:solidFill>
                  <a:srgbClr val="24292F"/>
                </a:solidFill>
                <a:highlight>
                  <a:srgbClr val="FFFFFF"/>
                </a:highlight>
              </a:rPr>
              <a:t> data in C++ to a NumPy-allocated array. But since ArrayBuilder is using the multi-panels GrowableBuffer, now there isn't even a single </a:t>
            </a:r>
            <a:r>
              <a:rPr lang="en-GB" sz="1200">
                <a:solidFill>
                  <a:srgbClr val="24292F"/>
                </a:solidFill>
              </a:rPr>
              <a:t>std::unique_ptr</a:t>
            </a:r>
            <a:r>
              <a:rPr lang="en-GB" sz="1200">
                <a:solidFill>
                  <a:srgbClr val="24292F"/>
                </a:solidFill>
                <a:highlight>
                  <a:srgbClr val="FFFFFF"/>
                </a:highlight>
              </a:rPr>
              <a:t> anymore: the </a:t>
            </a:r>
            <a:r>
              <a:rPr i="1" lang="en-GB" sz="1200">
                <a:solidFill>
                  <a:srgbClr val="24292F"/>
                </a:solidFill>
                <a:highlight>
                  <a:srgbClr val="FFFFFF"/>
                </a:highlight>
              </a:rPr>
              <a:t>only</a:t>
            </a:r>
            <a:r>
              <a:rPr lang="en-GB" sz="1200">
                <a:solidFill>
                  <a:srgbClr val="24292F"/>
                </a:solidFill>
                <a:highlight>
                  <a:srgbClr val="FFFFFF"/>
                </a:highlight>
              </a:rPr>
              <a:t> full copy of the data is allocated and owned by NumPy. The memory management for data created by ArrayBuilder has dramatically changed in the last few versions, with more and more reliance on NumPy owning the data. </a:t>
            </a:r>
            <a:endParaRPr sz="1200">
              <a:solidFill>
                <a:schemeClr val="dk1"/>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177fe611d1c_0_111:notes"/>
          <p:cNvSpPr txBox="1"/>
          <p:nvPr>
            <p:ph idx="1" type="body"/>
          </p:nvPr>
        </p:nvSpPr>
        <p:spPr>
          <a:xfrm>
            <a:off x="685800" y="4343378"/>
            <a:ext cx="5486400" cy="4114800"/>
          </a:xfrm>
          <a:prstGeom prst="rect">
            <a:avLst/>
          </a:prstGeom>
        </p:spPr>
        <p:txBody>
          <a:bodyPr anchorCtr="0" anchor="t" bIns="91425" lIns="91425" spcFirstLastPara="1" rIns="91425" wrap="square" tIns="91425">
            <a:noAutofit/>
          </a:bodyPr>
          <a:lstStyle/>
          <a:p>
            <a:pPr indent="0" lvl="0" marL="190500" marR="190500" rtl="0" algn="l">
              <a:lnSpc>
                <a:spcPct val="146668"/>
              </a:lnSpc>
              <a:spcBef>
                <a:spcPts val="0"/>
              </a:spcBef>
              <a:spcAft>
                <a:spcPts val="0"/>
              </a:spcAft>
              <a:buClr>
                <a:schemeClr val="dk1"/>
              </a:buClr>
              <a:buSzPts val="1100"/>
              <a:buFont typeface="Arial"/>
              <a:buNone/>
            </a:pPr>
            <a:r>
              <a:rPr lang="en-GB" sz="1150">
                <a:solidFill>
                  <a:srgbClr val="1D1C1D"/>
                </a:solidFill>
                <a:highlight>
                  <a:srgbClr val="F8F8F8"/>
                </a:highlight>
              </a:rPr>
              <a:t>Support for this work was provided by NSF cooperative agreement </a:t>
            </a:r>
            <a:r>
              <a:rPr lang="en-GB" sz="1150">
                <a:solidFill>
                  <a:schemeClr val="hlink"/>
                </a:solidFill>
                <a:highlight>
                  <a:srgbClr val="F8F8F8"/>
                </a:highlight>
                <a:uFill>
                  <a:noFill/>
                </a:uFill>
                <a:hlinkClick r:id="rId2"/>
              </a:rPr>
              <a:t>OAC-1836650</a:t>
            </a:r>
            <a:r>
              <a:rPr lang="en-GB" sz="1150">
                <a:solidFill>
                  <a:srgbClr val="1D1C1D"/>
                </a:solidFill>
                <a:highlight>
                  <a:srgbClr val="F8F8F8"/>
                </a:highlight>
              </a:rPr>
              <a:t> (IRIS-HEP)</a:t>
            </a:r>
            <a:endParaRPr sz="1150">
              <a:solidFill>
                <a:srgbClr val="1D1C1D"/>
              </a:solidFill>
              <a:highlight>
                <a:srgbClr val="F8F8F8"/>
              </a:highlight>
            </a:endParaRPr>
          </a:p>
          <a:p>
            <a:pPr indent="0" lvl="0" marL="0" rtl="0" algn="just">
              <a:lnSpc>
                <a:spcPct val="115000"/>
              </a:lnSpc>
              <a:spcBef>
                <a:spcPts val="0"/>
              </a:spcBef>
              <a:spcAft>
                <a:spcPts val="1200"/>
              </a:spcAft>
              <a:buNone/>
            </a:pPr>
            <a:r>
              <a:t/>
            </a:r>
            <a:endParaRPr/>
          </a:p>
        </p:txBody>
      </p:sp>
      <p:sp>
        <p:nvSpPr>
          <p:cNvPr id="324" name="Google Shape;324;g177fe611d1c_0_111:notes"/>
          <p:cNvSpPr/>
          <p:nvPr>
            <p:ph idx="2" type="sldImg"/>
          </p:nvPr>
        </p:nvSpPr>
        <p:spPr>
          <a:xfrm>
            <a:off x="1143225" y="685778"/>
            <a:ext cx="4572300" cy="3428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177fe611d1c_0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177fe611d1c_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Clr>
                <a:schemeClr val="dk1"/>
              </a:buClr>
              <a:buSzPts val="1100"/>
              <a:buFont typeface="Arial"/>
              <a:buNone/>
            </a:pPr>
            <a:r>
              <a:rPr lang="en-GB" sz="1200">
                <a:solidFill>
                  <a:schemeClr val="dk1"/>
                </a:solidFill>
              </a:rPr>
              <a:t>In the new implementation, instead of having just one pointer and reallocating and copying to grow the buffer, we use multiple </a:t>
            </a:r>
            <a:r>
              <a:rPr b="1" lang="en-GB" sz="1200">
                <a:solidFill>
                  <a:schemeClr val="dk1"/>
                </a:solidFill>
              </a:rPr>
              <a:t>panels </a:t>
            </a:r>
            <a:r>
              <a:rPr lang="en-GB" sz="1200">
                <a:solidFill>
                  <a:schemeClr val="dk1"/>
                </a:solidFill>
              </a:rPr>
              <a:t>that are allocated as needed i.e. when the GrowableBuffer runs out of space. We basically have a singly linked list where a next_ pointer each pointer points to the next panel.</a:t>
            </a:r>
            <a:endParaRPr sz="1200">
              <a:solidFill>
                <a:schemeClr val="dk1"/>
              </a:solidFill>
            </a:endParaRPr>
          </a:p>
          <a:p>
            <a:pPr indent="0" lvl="0" marL="0" rtl="0" algn="just">
              <a:spcBef>
                <a:spcPts val="0"/>
              </a:spcBef>
              <a:spcAft>
                <a:spcPts val="0"/>
              </a:spcAft>
              <a:buClr>
                <a:schemeClr val="dk1"/>
              </a:buClr>
              <a:buSzPts val="1100"/>
              <a:buFont typeface="Arial"/>
              <a:buNone/>
            </a:pPr>
            <a:r>
              <a:rPr lang="en-GB" sz="1200">
                <a:solidFill>
                  <a:schemeClr val="dk1"/>
                </a:solidFill>
              </a:rPr>
              <a:t>The private member current_</a:t>
            </a:r>
            <a:r>
              <a:rPr i="1" lang="en-GB" sz="1200">
                <a:solidFill>
                  <a:schemeClr val="dk1"/>
                </a:solidFill>
              </a:rPr>
              <a:t>ptr</a:t>
            </a:r>
            <a:r>
              <a:rPr lang="en-GB" sz="1200">
                <a:solidFill>
                  <a:schemeClr val="dk1"/>
                </a:solidFill>
              </a:rPr>
              <a:t> becomes a pointer to a current panel.</a:t>
            </a:r>
            <a:endParaRPr sz="1200">
              <a:solidFill>
                <a:schemeClr val="dk1"/>
              </a:solidFill>
            </a:endParaRPr>
          </a:p>
          <a:p>
            <a:pPr indent="0" lvl="0" marL="0" rtl="0" algn="just">
              <a:spcBef>
                <a:spcPts val="0"/>
              </a:spcBef>
              <a:spcAft>
                <a:spcPts val="0"/>
              </a:spcAft>
              <a:buClr>
                <a:schemeClr val="dk1"/>
              </a:buClr>
              <a:buSzPts val="1100"/>
              <a:buFont typeface="Arial"/>
              <a:buNone/>
            </a:pPr>
            <a:r>
              <a:t/>
            </a:r>
            <a:endParaRPr sz="1200">
              <a:solidFill>
                <a:schemeClr val="dk1"/>
              </a:solidFill>
            </a:endParaRPr>
          </a:p>
          <a:p>
            <a:pPr indent="0" lvl="0" marL="0" rtl="0" algn="just">
              <a:lnSpc>
                <a:spcPct val="115000"/>
              </a:lnSpc>
              <a:spcBef>
                <a:spcPts val="0"/>
              </a:spcBef>
              <a:spcAft>
                <a:spcPts val="0"/>
              </a:spcAft>
              <a:buClr>
                <a:schemeClr val="dk1"/>
              </a:buClr>
              <a:buSzPts val="1100"/>
              <a:buFont typeface="Arial"/>
              <a:buNone/>
            </a:pPr>
            <a:r>
              <a:rPr lang="en-GB" sz="1200">
                <a:solidFill>
                  <a:schemeClr val="dk1"/>
                </a:solidFill>
              </a:rPr>
              <a:t>Taking the previous example, In this approach, the Growable Buffer constructor allocates an empty panel with reserved number of slots and the append data one by one into the buffer till length is less than reserved similar to the previous approach. But once the panel gets completely filled, instead of reallocating and copying, a new panel with same size as previous panel is allocated and the remaining data is appended and once this panel is also filled, another panel is allocated and the rest of the data is appended.  T</a:t>
            </a:r>
            <a:r>
              <a:rPr lang="en-GB" sz="1200">
                <a:solidFill>
                  <a:schemeClr val="dk1"/>
                </a:solidFill>
                <a:highlight>
                  <a:srgbClr val="FFFFFF"/>
                </a:highlight>
                <a:latin typeface="Roboto"/>
                <a:ea typeface="Roboto"/>
                <a:cs typeface="Roboto"/>
                <a:sym typeface="Roboto"/>
              </a:rPr>
              <a:t>he panels are allocated with smart pointers</a:t>
            </a:r>
            <a:r>
              <a:rPr lang="en-GB" sz="1050">
                <a:solidFill>
                  <a:schemeClr val="dk1"/>
                </a:solidFill>
                <a:highlight>
                  <a:srgbClr val="FFFFFF"/>
                </a:highlight>
                <a:latin typeface="Roboto"/>
                <a:ea typeface="Roboto"/>
                <a:cs typeface="Roboto"/>
                <a:sym typeface="Roboto"/>
              </a:rPr>
              <a:t>: std::unique_ptr&lt;PRIMITIVE[]&gt;(new PRIMITIVE[reserved])</a:t>
            </a:r>
            <a:r>
              <a:rPr lang="en-GB" sz="1200">
                <a:solidFill>
                  <a:schemeClr val="dk1"/>
                </a:solidFill>
                <a:highlight>
                  <a:srgbClr val="FFFFFF"/>
                </a:highlight>
                <a:latin typeface="Roboto"/>
                <a:ea typeface="Roboto"/>
                <a:cs typeface="Roboto"/>
                <a:sym typeface="Roboto"/>
              </a:rPr>
              <a:t>, so no memory leaks occur.</a:t>
            </a:r>
            <a:endParaRPr sz="1200">
              <a:solidFill>
                <a:schemeClr val="dk1"/>
              </a:solidFill>
            </a:endParaRPr>
          </a:p>
          <a:p>
            <a:pPr indent="0" lvl="0" marL="0" rtl="0" algn="just">
              <a:spcBef>
                <a:spcPts val="0"/>
              </a:spcBef>
              <a:spcAft>
                <a:spcPts val="0"/>
              </a:spcAft>
              <a:buClr>
                <a:schemeClr val="dk1"/>
              </a:buClr>
              <a:buSzPts val="1100"/>
              <a:buFont typeface="Arial"/>
              <a:buNone/>
            </a:pPr>
            <a:r>
              <a:t/>
            </a:r>
            <a:endParaRPr sz="1200">
              <a:solidFill>
                <a:schemeClr val="dk1"/>
              </a:solidFill>
            </a:endParaRPr>
          </a:p>
          <a:p>
            <a:pPr indent="0" lvl="0" marL="0" rtl="0" algn="just">
              <a:spcBef>
                <a:spcPts val="0"/>
              </a:spcBef>
              <a:spcAft>
                <a:spcPts val="0"/>
              </a:spcAft>
              <a:buClr>
                <a:schemeClr val="dk1"/>
              </a:buClr>
              <a:buSzPts val="1100"/>
              <a:buFont typeface="Arial"/>
              <a:buNone/>
            </a:pPr>
            <a:r>
              <a:rPr lang="en-GB" sz="1200">
                <a:solidFill>
                  <a:schemeClr val="dk1"/>
                </a:solidFill>
              </a:rPr>
              <a:t>The reason why the multiple panels approach is expected to be a step up in performance is that the GrowableBuffer is used to produce “snapshots” of accumulated data by converting them into Awkward Arrays. So the external code copies the data out of a GrowableBuffer so that it can own it, and since we have to do a copy anyway, we can as well concatenate in the same operation. With concatenation being "free," having no extra performance cost, we don’t necessarily need the buffer to be contiguous and can let it be discontiguous as it grows to avoid more expensive ways of growing a buffer like reallocating and copying. By using a Linked List it looks contiguous even though it is not.</a:t>
            </a:r>
            <a:endParaRPr sz="1200">
              <a:solidFill>
                <a:schemeClr val="dk1"/>
              </a:solidFill>
            </a:endParaRPr>
          </a:p>
          <a:p>
            <a:pPr indent="0" lvl="0" marL="0" rtl="0" algn="just">
              <a:lnSpc>
                <a:spcPct val="115000"/>
              </a:lnSpc>
              <a:spcBef>
                <a:spcPts val="0"/>
              </a:spcBef>
              <a:spcAft>
                <a:spcPts val="0"/>
              </a:spcAft>
              <a:buNone/>
            </a:pPr>
            <a:r>
              <a:t/>
            </a:r>
            <a:endParaRPr sz="1200">
              <a:solidFill>
                <a:schemeClr val="dk1"/>
              </a:solidFill>
            </a:endParaRPr>
          </a:p>
          <a:p>
            <a:pPr indent="0" lvl="0" marL="0" rtl="0" algn="just">
              <a:lnSpc>
                <a:spcPct val="115000"/>
              </a:lnSpc>
              <a:spcBef>
                <a:spcPts val="0"/>
              </a:spcBef>
              <a:spcAft>
                <a:spcPts val="0"/>
              </a:spcAft>
              <a:buNone/>
            </a:pPr>
            <a:r>
              <a:rPr lang="en-GB" sz="1200">
                <a:solidFill>
                  <a:schemeClr val="dk1"/>
                </a:solidFill>
              </a:rPr>
              <a:t>The ptr of GrowableBuffer points to last element of last pointer.</a:t>
            </a:r>
            <a:endParaRPr sz="1200">
              <a:solidFill>
                <a:schemeClr val="dk1"/>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136dd163a17_1_3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0" name="Google Shape;380;g136dd163a17_1_3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n-GB" sz="1200">
                <a:solidFill>
                  <a:srgbClr val="24292F"/>
                </a:solidFill>
                <a:highlight>
                  <a:srgbClr val="FFFFFF"/>
                </a:highlight>
              </a:rPr>
              <a:t>Now both Layout Builder and Array Builder have a similar interface for concatenating the buffers by using their respective to_buffers method. Both use the new Growable Buffers with multiple panels.</a:t>
            </a:r>
            <a:endParaRPr sz="1200">
              <a:solidFill>
                <a:srgbClr val="24292F"/>
              </a:solidFill>
              <a:highlight>
                <a:srgbClr val="FFFFFF"/>
              </a:highlight>
            </a:endParaRPr>
          </a:p>
          <a:p>
            <a:pPr indent="0" lvl="0" marL="0" rtl="0" algn="just">
              <a:lnSpc>
                <a:spcPct val="115000"/>
              </a:lnSpc>
              <a:spcBef>
                <a:spcPts val="0"/>
              </a:spcBef>
              <a:spcAft>
                <a:spcPts val="0"/>
              </a:spcAft>
              <a:buNone/>
            </a:pPr>
            <a:r>
              <a:rPr lang="en-GB" sz="1200">
                <a:solidFill>
                  <a:srgbClr val="24292F"/>
                </a:solidFill>
                <a:highlight>
                  <a:srgbClr val="FFFFFF"/>
                </a:highlight>
              </a:rPr>
              <a:t>The LayoutBuilder concatenates data and fills it in a map of form name keys and user defined pointers whereas array builder also returns the form and casts the type (for example - from int64 to float64) besides concatenation. </a:t>
            </a:r>
            <a:endParaRPr sz="1200">
              <a:solidFill>
                <a:srgbClr val="24292F"/>
              </a:solidFill>
              <a:highlight>
                <a:srgbClr val="FFFFFF"/>
              </a:highlight>
            </a:endParaRPr>
          </a:p>
          <a:p>
            <a:pPr indent="0" lvl="0" marL="0" rtl="0" algn="just">
              <a:lnSpc>
                <a:spcPct val="115000"/>
              </a:lnSpc>
              <a:spcBef>
                <a:spcPts val="0"/>
              </a:spcBef>
              <a:spcAft>
                <a:spcPts val="0"/>
              </a:spcAft>
              <a:buNone/>
            </a:pPr>
            <a:r>
              <a:t/>
            </a:r>
            <a:endParaRPr sz="1200">
              <a:solidFill>
                <a:srgbClr val="24292F"/>
              </a:solidFill>
              <a:highlight>
                <a:srgbClr val="FFFFFF"/>
              </a:highlight>
            </a:endParaRPr>
          </a:p>
          <a:p>
            <a:pPr indent="0" lvl="0" marL="0" rtl="0" algn="just">
              <a:lnSpc>
                <a:spcPct val="115000"/>
              </a:lnSpc>
              <a:spcBef>
                <a:spcPts val="0"/>
              </a:spcBef>
              <a:spcAft>
                <a:spcPts val="0"/>
              </a:spcAft>
              <a:buNone/>
            </a:pPr>
            <a:r>
              <a:rPr lang="en-GB" sz="1200">
                <a:solidFill>
                  <a:srgbClr val="24292F"/>
                </a:solidFill>
                <a:highlight>
                  <a:srgbClr val="FFFFFF"/>
                </a:highlight>
              </a:rPr>
              <a:t>Python binding invoke ArrayBuilder to_buffers. So, now the </a:t>
            </a:r>
            <a:r>
              <a:rPr i="1" lang="en-GB" sz="1200">
                <a:solidFill>
                  <a:srgbClr val="24292F"/>
                </a:solidFill>
                <a:highlight>
                  <a:srgbClr val="FFFFFF"/>
                </a:highlight>
              </a:rPr>
              <a:t>only</a:t>
            </a:r>
            <a:r>
              <a:rPr lang="en-GB" sz="1200">
                <a:solidFill>
                  <a:srgbClr val="24292F"/>
                </a:solidFill>
                <a:highlight>
                  <a:srgbClr val="FFFFFF"/>
                </a:highlight>
              </a:rPr>
              <a:t> full copy of the data is owned by Python. </a:t>
            </a:r>
            <a:r>
              <a:rPr lang="en-GB" sz="1200">
                <a:solidFill>
                  <a:srgbClr val="24292F"/>
                </a:solidFill>
                <a:highlight>
                  <a:schemeClr val="lt1"/>
                </a:highlight>
              </a:rPr>
              <a:t> The memory management for data created by ArrayBuilder has dramatically changed in the last few versions, with more and more reliance on NumPy owning the data. </a:t>
            </a:r>
            <a:endParaRPr sz="1200">
              <a:solidFill>
                <a:srgbClr val="24292F"/>
              </a:solidFill>
              <a:highlight>
                <a:srgbClr val="FFFFFF"/>
              </a:highlight>
            </a:endParaRPr>
          </a:p>
          <a:p>
            <a:pPr indent="0" lvl="0" marL="0" rtl="0" algn="just">
              <a:lnSpc>
                <a:spcPct val="115000"/>
              </a:lnSpc>
              <a:spcBef>
                <a:spcPts val="0"/>
              </a:spcBef>
              <a:spcAft>
                <a:spcPts val="0"/>
              </a:spcAft>
              <a:buNone/>
            </a:pPr>
            <a:r>
              <a:t/>
            </a:r>
            <a:endParaRPr sz="1200">
              <a:solidFill>
                <a:srgbClr val="24292F"/>
              </a:solidFill>
              <a:highlight>
                <a:srgbClr val="FFFFFF"/>
              </a:highlight>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16d3f698d82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16d3f698d82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en-GB" sz="1200">
                <a:solidFill>
                  <a:srgbClr val="24292F"/>
                </a:solidFill>
                <a:highlight>
                  <a:srgbClr val="FFFFFF"/>
                </a:highlight>
              </a:rPr>
              <a:t>I’ll start by giving a brief overview. Awkward Array is a  Scikit-HEP library for nested, variable-sized data, including arbitrary-length lists, records, mixed types, and missing data, used to manipulate JSON-like data using NumPy-like idioms.</a:t>
            </a:r>
            <a:endParaRPr sz="1200">
              <a:solidFill>
                <a:srgbClr val="24292F"/>
              </a:solidFill>
              <a:highlight>
                <a:srgbClr val="FFFFFF"/>
              </a:highlight>
            </a:endParaRPr>
          </a:p>
          <a:p>
            <a:pPr indent="0" lvl="0" marL="0" rtl="0" algn="just">
              <a:lnSpc>
                <a:spcPct val="115000"/>
              </a:lnSpc>
              <a:spcBef>
                <a:spcPts val="1200"/>
              </a:spcBef>
              <a:spcAft>
                <a:spcPts val="0"/>
              </a:spcAft>
              <a:buNone/>
            </a:pPr>
            <a:r>
              <a:rPr lang="en-GB" sz="1200">
                <a:solidFill>
                  <a:srgbClr val="24292F"/>
                </a:solidFill>
                <a:highlight>
                  <a:srgbClr val="FFFFFF"/>
                </a:highlight>
              </a:rPr>
              <a:t>Arrays are dynamically typed, but operations on them are compiled and fast. Their behavior coincides with NumPy when array dimensions are regular and generalizes when they're not. Awkward Arrays are not only more concise, but they are much faster and use less memory than the equivalent Python expression.</a:t>
            </a:r>
            <a:endParaRPr sz="1200">
              <a:solidFill>
                <a:srgbClr val="24292F"/>
              </a:solidFill>
              <a:highlight>
                <a:srgbClr val="FFFFFF"/>
              </a:highlight>
            </a:endParaRPr>
          </a:p>
          <a:p>
            <a:pPr indent="0" lvl="0" marL="0" rtl="0" algn="l">
              <a:lnSpc>
                <a:spcPct val="115000"/>
              </a:lnSpc>
              <a:spcBef>
                <a:spcPts val="1200"/>
              </a:spcBef>
              <a:spcAft>
                <a:spcPts val="0"/>
              </a:spcAft>
              <a:buNone/>
            </a:pPr>
            <a:r>
              <a:rPr lang="en-GB" sz="1200">
                <a:solidFill>
                  <a:srgbClr val="24292F"/>
                </a:solidFill>
                <a:highlight>
                  <a:srgbClr val="FFFFFF"/>
                </a:highlight>
              </a:rPr>
              <a:t>They are used in HEP and other scientific communities</a:t>
            </a:r>
            <a:endParaRPr sz="1200">
              <a:solidFill>
                <a:srgbClr val="24292F"/>
              </a:solidFill>
              <a:highlight>
                <a:srgbClr val="FFFFFF"/>
              </a:highlight>
            </a:endParaRPr>
          </a:p>
          <a:p>
            <a:pPr indent="0" lvl="0" marL="0" rtl="0" algn="just">
              <a:lnSpc>
                <a:spcPct val="115000"/>
              </a:lnSpc>
              <a:spcBef>
                <a:spcPts val="1200"/>
              </a:spcBef>
              <a:spcAft>
                <a:spcPts val="0"/>
              </a:spcAft>
              <a:buNone/>
            </a:pPr>
            <a:r>
              <a:t/>
            </a:r>
            <a:endParaRPr sz="1200">
              <a:solidFill>
                <a:srgbClr val="24292F"/>
              </a:solidFill>
              <a:highlight>
                <a:srgbClr val="FFFFFF"/>
              </a:highlight>
            </a:endParaRPr>
          </a:p>
          <a:p>
            <a:pPr indent="0" lvl="0" marL="0" rtl="0" algn="just">
              <a:lnSpc>
                <a:spcPct val="115000"/>
              </a:lnSpc>
              <a:spcBef>
                <a:spcPts val="1200"/>
              </a:spcBef>
              <a:spcAft>
                <a:spcPts val="1200"/>
              </a:spcAft>
              <a:buClr>
                <a:schemeClr val="dk1"/>
              </a:buClr>
              <a:buSzPts val="1100"/>
              <a:buFont typeface="Arial"/>
              <a:buNone/>
            </a:pPr>
            <a:r>
              <a:t/>
            </a:r>
            <a:endParaRPr sz="1200">
              <a:solidFill>
                <a:srgbClr val="24292F"/>
              </a:solidFill>
              <a:highlight>
                <a:srgbClr val="FFFFFF"/>
              </a:highlight>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136dd163a17_1_5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136dd163a17_1_5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1200">
                <a:solidFill>
                  <a:srgbClr val="24292F"/>
                </a:solidFill>
                <a:highlight>
                  <a:srgbClr val="FFFFFF"/>
                </a:highlight>
              </a:rPr>
              <a:t>An entire array consists of one small tree with large, contiguous data buffers attached to each node (color coded with the above).</a:t>
            </a:r>
            <a:endParaRPr sz="1200">
              <a:solidFill>
                <a:srgbClr val="24292F"/>
              </a:solidFill>
              <a:highlight>
                <a:srgbClr val="FFFFFF"/>
              </a:highlight>
            </a:endParaRPr>
          </a:p>
          <a:p>
            <a:pPr indent="0" lvl="0" marL="0" rtl="0" algn="l">
              <a:lnSpc>
                <a:spcPct val="115000"/>
              </a:lnSpc>
              <a:spcBef>
                <a:spcPts val="0"/>
              </a:spcBef>
              <a:spcAft>
                <a:spcPts val="0"/>
              </a:spcAft>
              <a:buNone/>
            </a:pPr>
            <a:r>
              <a:rPr lang="en-GB" sz="1200">
                <a:solidFill>
                  <a:srgbClr val="24292F"/>
                </a:solidFill>
                <a:highlight>
                  <a:srgbClr val="FFFFFF"/>
                </a:highlight>
              </a:rPr>
              <a:t>Compiled operations are performed on these data buffers, not the objects they represent. </a:t>
            </a:r>
            <a:endParaRPr sz="1200">
              <a:solidFill>
                <a:srgbClr val="24292F"/>
              </a:solidFill>
              <a:highlight>
                <a:srgbClr val="FFFFFF"/>
              </a:highlight>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136dd163a17_1_3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136dd163a17_1_3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n-GB" sz="1200">
                <a:solidFill>
                  <a:srgbClr val="24292F"/>
                </a:solidFill>
                <a:highlight>
                  <a:srgbClr val="FFFFFF"/>
                </a:highlight>
              </a:rPr>
              <a:t>Awkward 1.x moved loops over arrays from NumPy to specialized compiled "kernels." That was good. It also moved the implementation of Awkward's tree structures into C++. That was bad.</a:t>
            </a:r>
            <a:endParaRPr sz="1200">
              <a:solidFill>
                <a:srgbClr val="24292F"/>
              </a:solidFill>
              <a:highlight>
                <a:srgbClr val="FFFFFF"/>
              </a:highlight>
            </a:endParaRPr>
          </a:p>
          <a:p>
            <a:pPr indent="0" lvl="0" marL="0" rtl="0" algn="just">
              <a:lnSpc>
                <a:spcPct val="115000"/>
              </a:lnSpc>
              <a:spcBef>
                <a:spcPts val="0"/>
              </a:spcBef>
              <a:spcAft>
                <a:spcPts val="0"/>
              </a:spcAft>
              <a:buNone/>
            </a:pPr>
            <a:r>
              <a:t/>
            </a:r>
            <a:endParaRPr sz="1200">
              <a:solidFill>
                <a:srgbClr val="24292F"/>
              </a:solidFill>
              <a:highlight>
                <a:srgbClr val="FFFFFF"/>
              </a:highlight>
            </a:endParaRPr>
          </a:p>
          <a:p>
            <a:pPr indent="0" lvl="0" marL="0" rtl="0" algn="just">
              <a:lnSpc>
                <a:spcPct val="115000"/>
              </a:lnSpc>
              <a:spcBef>
                <a:spcPts val="0"/>
              </a:spcBef>
              <a:spcAft>
                <a:spcPts val="0"/>
              </a:spcAft>
              <a:buNone/>
            </a:pPr>
            <a:r>
              <a:rPr lang="en-GB" sz="1200">
                <a:solidFill>
                  <a:srgbClr val="24292F"/>
                </a:solidFill>
                <a:highlight>
                  <a:srgbClr val="FFFFFF"/>
                </a:highlight>
              </a:rPr>
              <a:t>This presentation represents the evolving view of best practices for creating Awkward Arrays in C++. Previously, the main codebase was written in C++ with the idea that downstream code would link to libawkward.so, but as Jim described in his talk at the ACAT, that route is full of hidden gotchas. That’s why the </a:t>
            </a:r>
            <a:r>
              <a:rPr lang="en-GB" sz="1200">
                <a:solidFill>
                  <a:srgbClr val="24292F"/>
                </a:solidFill>
                <a:highlight>
                  <a:schemeClr val="lt1"/>
                </a:highlight>
              </a:rPr>
              <a:t>Awkward tree manipulation needed to be reimplemented back into Python to make it more transparent to other Python libraries. </a:t>
            </a:r>
            <a:endParaRPr sz="1200">
              <a:solidFill>
                <a:srgbClr val="24292F"/>
              </a:solidFill>
              <a:highlight>
                <a:schemeClr val="lt1"/>
              </a:highlight>
            </a:endParaRPr>
          </a:p>
          <a:p>
            <a:pPr indent="0" lvl="0" marL="0" rtl="0" algn="just">
              <a:lnSpc>
                <a:spcPct val="115000"/>
              </a:lnSpc>
              <a:spcBef>
                <a:spcPts val="0"/>
              </a:spcBef>
              <a:spcAft>
                <a:spcPts val="0"/>
              </a:spcAft>
              <a:buNone/>
            </a:pPr>
            <a:r>
              <a:t/>
            </a:r>
            <a:endParaRPr sz="1200">
              <a:solidFill>
                <a:srgbClr val="24292F"/>
              </a:solidFill>
              <a:highlight>
                <a:schemeClr val="lt1"/>
              </a:highlight>
            </a:endParaRPr>
          </a:p>
          <a:p>
            <a:pPr indent="0" lvl="0" marL="12700" marR="12700" rtl="0" algn="l">
              <a:lnSpc>
                <a:spcPct val="115000"/>
              </a:lnSpc>
              <a:spcBef>
                <a:spcPts val="0"/>
              </a:spcBef>
              <a:spcAft>
                <a:spcPts val="0"/>
              </a:spcAft>
              <a:buNone/>
            </a:pPr>
            <a:r>
              <a:rPr lang="en-GB" sz="1200">
                <a:solidFill>
                  <a:srgbClr val="24292F"/>
                </a:solidFill>
                <a:highlight>
                  <a:srgbClr val="FFFFFF"/>
                </a:highlight>
              </a:rPr>
              <a:t>We've moved from C++ owning the data (ArrayBuilder based on </a:t>
            </a:r>
            <a:r>
              <a:rPr lang="en-GB" sz="1200">
                <a:solidFill>
                  <a:srgbClr val="24292F"/>
                </a:solidFill>
                <a:highlight>
                  <a:srgbClr val="FFFFFF"/>
                </a:highlight>
                <a:latin typeface="Courier New"/>
                <a:ea typeface="Courier New"/>
                <a:cs typeface="Courier New"/>
                <a:sym typeface="Courier New"/>
              </a:rPr>
              <a:t>std::shared_ptr</a:t>
            </a:r>
            <a:r>
              <a:rPr lang="en-GB" sz="1200">
                <a:solidFill>
                  <a:srgbClr val="24292F"/>
                </a:solidFill>
                <a:highlight>
                  <a:srgbClr val="FFFFFF"/>
                </a:highlight>
              </a:rPr>
              <a:t> that is shared with Python) to Python owning the data (a copy of </a:t>
            </a:r>
            <a:r>
              <a:rPr lang="en-GB" sz="1200">
                <a:solidFill>
                  <a:srgbClr val="24292F"/>
                </a:solidFill>
                <a:highlight>
                  <a:srgbClr val="FFFFFF"/>
                </a:highlight>
                <a:latin typeface="Courier New"/>
                <a:ea typeface="Courier New"/>
                <a:cs typeface="Courier New"/>
                <a:sym typeface="Courier New"/>
              </a:rPr>
              <a:t>std::unique_ptr</a:t>
            </a:r>
            <a:r>
              <a:rPr lang="en-GB" sz="1200">
                <a:solidFill>
                  <a:srgbClr val="24292F"/>
                </a:solidFill>
                <a:highlight>
                  <a:srgbClr val="FFFFFF"/>
                </a:highlight>
              </a:rPr>
              <a:t> data in C++ to a NumPy-allocated array—until a few weeks ago.</a:t>
            </a:r>
            <a:endParaRPr sz="1200">
              <a:solidFill>
                <a:srgbClr val="24292F"/>
              </a:solidFill>
              <a:highlight>
                <a:srgbClr val="FFFFFF"/>
              </a:highlight>
            </a:endParaRPr>
          </a:p>
          <a:p>
            <a:pPr indent="0" lvl="0" marL="0" rtl="0" algn="l">
              <a:lnSpc>
                <a:spcPct val="115000"/>
              </a:lnSpc>
              <a:spcBef>
                <a:spcPts val="1200"/>
              </a:spcBef>
              <a:spcAft>
                <a:spcPts val="0"/>
              </a:spcAft>
              <a:buNone/>
            </a:pPr>
            <a:r>
              <a:t/>
            </a:r>
            <a:endParaRPr sz="1200">
              <a:solidFill>
                <a:schemeClr val="dk1"/>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136dd163a17_1_4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136dd163a17_1_4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1200">
                <a:solidFill>
                  <a:schemeClr val="dk1"/>
                </a:solidFill>
              </a:rPr>
              <a:t>More front-ends use Python, but large-scale processing still needs to have high performance. So, we combine Python and C++ to get advantage of best features of both languages so that we can have Python user interface and at the same time take advantage to the performance and memory management of C++. </a:t>
            </a:r>
            <a:r>
              <a:rPr lang="en-GB" sz="1200">
                <a:solidFill>
                  <a:schemeClr val="dk1"/>
                </a:solidFill>
                <a:highlight>
                  <a:srgbClr val="FFFFFF"/>
                </a:highlight>
                <a:latin typeface="Roboto"/>
                <a:ea typeface="Roboto"/>
                <a:cs typeface="Roboto"/>
                <a:sym typeface="Roboto"/>
              </a:rPr>
              <a:t>This is especially relevant to the HEP and other scientific communities that have invested heavily in the C++ frameworks and are rapidly moving their data analyses to Python. (Bridging the gap between the 2 languages)</a:t>
            </a:r>
            <a:endParaRPr sz="1200">
              <a:solidFill>
                <a:schemeClr val="dk1"/>
              </a:solidFill>
              <a:highlight>
                <a:srgbClr val="FFFFFF"/>
              </a:highlight>
              <a:latin typeface="Roboto"/>
              <a:ea typeface="Roboto"/>
              <a:cs typeface="Roboto"/>
              <a:sym typeface="Roboto"/>
            </a:endParaRPr>
          </a:p>
          <a:p>
            <a:pPr indent="0" lvl="0" marL="0" rtl="0" algn="l">
              <a:lnSpc>
                <a:spcPct val="115000"/>
              </a:lnSpc>
              <a:spcBef>
                <a:spcPts val="0"/>
              </a:spcBef>
              <a:spcAft>
                <a:spcPts val="0"/>
              </a:spcAft>
              <a:buNone/>
            </a:pPr>
            <a:r>
              <a:t/>
            </a:r>
            <a:endParaRPr sz="1200">
              <a:solidFill>
                <a:schemeClr val="dk1"/>
              </a:solidFill>
              <a:highlight>
                <a:srgbClr val="FFFFFF"/>
              </a:highlight>
              <a:latin typeface="Roboto"/>
              <a:ea typeface="Roboto"/>
              <a:cs typeface="Roboto"/>
              <a:sym typeface="Roboto"/>
            </a:endParaRPr>
          </a:p>
          <a:p>
            <a:pPr indent="0" lvl="0" marL="0" rtl="0" algn="l">
              <a:lnSpc>
                <a:spcPct val="115000"/>
              </a:lnSpc>
              <a:spcBef>
                <a:spcPts val="0"/>
              </a:spcBef>
              <a:spcAft>
                <a:spcPts val="0"/>
              </a:spcAft>
              <a:buNone/>
            </a:pPr>
            <a:r>
              <a:rPr lang="en-GB" sz="1200">
                <a:solidFill>
                  <a:schemeClr val="dk1"/>
                </a:solidFill>
                <a:highlight>
                  <a:srgbClr val="FFFFFF"/>
                </a:highlight>
                <a:latin typeface="Roboto"/>
                <a:ea typeface="Roboto"/>
                <a:cs typeface="Roboto"/>
                <a:sym typeface="Roboto"/>
              </a:rPr>
              <a:t>So, how to do it right? This is the main question that will be answered in upcoming slides.</a:t>
            </a:r>
            <a:endParaRPr sz="1200">
              <a:solidFill>
                <a:schemeClr val="dk1"/>
              </a:solidFill>
              <a:highlight>
                <a:srgbClr val="FFFFFF"/>
              </a:highlight>
              <a:latin typeface="Roboto"/>
              <a:ea typeface="Roboto"/>
              <a:cs typeface="Roboto"/>
              <a:sym typeface="Roboto"/>
            </a:endParaRPr>
          </a:p>
          <a:p>
            <a:pPr indent="0" lvl="0" marL="0" rtl="0" algn="l">
              <a:lnSpc>
                <a:spcPct val="115000"/>
              </a:lnSpc>
              <a:spcBef>
                <a:spcPts val="0"/>
              </a:spcBef>
              <a:spcAft>
                <a:spcPts val="0"/>
              </a:spcAft>
              <a:buNone/>
            </a:pPr>
            <a:r>
              <a:t/>
            </a:r>
            <a:endParaRPr sz="1200">
              <a:solidFill>
                <a:schemeClr val="dk1"/>
              </a:solidFill>
              <a:highlight>
                <a:srgbClr val="FFFFFF"/>
              </a:highlight>
              <a:latin typeface="Roboto"/>
              <a:ea typeface="Roboto"/>
              <a:cs typeface="Roboto"/>
              <a:sym typeface="Roboto"/>
            </a:endParaRPr>
          </a:p>
          <a:p>
            <a:pPr indent="0" lvl="0" marL="0" rtl="0" algn="just">
              <a:lnSpc>
                <a:spcPct val="115000"/>
              </a:lnSpc>
              <a:spcBef>
                <a:spcPts val="0"/>
              </a:spcBef>
              <a:spcAft>
                <a:spcPts val="0"/>
              </a:spcAft>
              <a:buNone/>
            </a:pPr>
            <a:r>
              <a:rPr lang="en-GB" sz="1200">
                <a:solidFill>
                  <a:schemeClr val="dk1"/>
                </a:solidFill>
              </a:rPr>
              <a:t>Awkward Array v2, introduces header-only C++ libraries that do not depend on any application binary interface. </a:t>
            </a:r>
            <a:r>
              <a:rPr lang="en-GB" sz="1200">
                <a:solidFill>
                  <a:srgbClr val="24292F"/>
                </a:solidFill>
                <a:highlight>
                  <a:schemeClr val="lt1"/>
                </a:highlight>
              </a:rPr>
              <a:t>The method of a small, header-only library that only fills array buffers for downstream code to pass from C++ to Python using C types (integers and raw pointers) has considerably more promise.</a:t>
            </a:r>
            <a:endParaRPr sz="1200">
              <a:solidFill>
                <a:srgbClr val="24292F"/>
              </a:solidFill>
              <a:highlight>
                <a:schemeClr val="lt1"/>
              </a:highlight>
            </a:endParaRPr>
          </a:p>
          <a:p>
            <a:pPr indent="0" lvl="0" marL="0" rtl="0" algn="l">
              <a:lnSpc>
                <a:spcPct val="115000"/>
              </a:lnSpc>
              <a:spcBef>
                <a:spcPts val="0"/>
              </a:spcBef>
              <a:spcAft>
                <a:spcPts val="0"/>
              </a:spcAft>
              <a:buNone/>
            </a:pPr>
            <a:r>
              <a:t/>
            </a:r>
            <a:endParaRPr sz="1000">
              <a:solidFill>
                <a:schemeClr val="dk1"/>
              </a:solidFill>
              <a:highlight>
                <a:srgbClr val="FFFFFF"/>
              </a:highlight>
              <a:latin typeface="Roboto"/>
              <a:ea typeface="Roboto"/>
              <a:cs typeface="Roboto"/>
              <a:sym typeface="Roboto"/>
            </a:endParaRPr>
          </a:p>
          <a:p>
            <a:pPr indent="0" lvl="0" marL="0" rtl="0" algn="l">
              <a:lnSpc>
                <a:spcPct val="115000"/>
              </a:lnSpc>
              <a:spcBef>
                <a:spcPts val="0"/>
              </a:spcBef>
              <a:spcAft>
                <a:spcPts val="0"/>
              </a:spcAft>
              <a:buNone/>
            </a:pPr>
            <a:r>
              <a:rPr lang="en-GB" sz="1200">
                <a:solidFill>
                  <a:schemeClr val="dk1"/>
                </a:solidFill>
              </a:rPr>
              <a:t>A mini package containing these header files now reside in a separate directory. The users can directly include it in their compilation, rather than linking against platform-specific libraries. This new development makes the integration of Awkward Arrays into other projects easier and more portable as the implementation is easily separable from the rest of the Awkward Array codebase.</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GB" sz="1200">
                <a:solidFill>
                  <a:schemeClr val="dk1"/>
                </a:solidFill>
              </a:rPr>
              <a:t>The code does not include all of the code needed to use Awkward Arrays in Python, nor does it include references to Python or pybind11. The C++ users can use it to make arrays and then copy them to Python without any specialised data types - only raw buffers, strings, and integers. This C++ code also simplifies the process of JIT-compilation in ROOT. Generating of all the types via templates makes it easier to dynamically generate LayoutBuilder from strings in Python and then compiling it with Cling.</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GB" sz="1200">
                <a:solidFill>
                  <a:schemeClr val="dk1"/>
                </a:solidFill>
              </a:rPr>
              <a:t>This implementation solves some of the drawbacks like packaging projects where native dependencies can be challenging.</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17268b209f6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17268b209f6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t/>
            </a:r>
            <a:endParaRPr sz="1200">
              <a:solidFill>
                <a:srgbClr val="24292F"/>
              </a:solidFill>
              <a:highlight>
                <a:srgbClr val="FFFFFF"/>
              </a:highlight>
            </a:endParaRPr>
          </a:p>
          <a:p>
            <a:pPr indent="0" lvl="0" marL="0" rtl="0" algn="just">
              <a:lnSpc>
                <a:spcPct val="115000"/>
              </a:lnSpc>
              <a:spcBef>
                <a:spcPts val="0"/>
              </a:spcBef>
              <a:spcAft>
                <a:spcPts val="0"/>
              </a:spcAft>
              <a:buNone/>
            </a:pPr>
            <a:r>
              <a:rPr lang="en-GB" sz="1200">
                <a:solidFill>
                  <a:srgbClr val="24292F"/>
                </a:solidFill>
                <a:highlight>
                  <a:srgbClr val="FFFFFF"/>
                </a:highlight>
              </a:rPr>
              <a:t>“Layout” consists of composable elements that determine how an array is structured. it can only build a specific view determined by the layout form. </a:t>
            </a:r>
            <a:r>
              <a:rPr lang="en-GB" sz="1050">
                <a:solidFill>
                  <a:srgbClr val="24292F"/>
                </a:solidFill>
                <a:highlight>
                  <a:srgbClr val="FFFFFF"/>
                </a:highlight>
              </a:rPr>
              <a:t>The data comes out of LayoutBuilder as a set of named buffers and a </a:t>
            </a:r>
            <a:r>
              <a:rPr lang="en-GB" sz="1050">
                <a:solidFill>
                  <a:schemeClr val="hlink"/>
                </a:solidFill>
                <a:highlight>
                  <a:srgbClr val="FFFFFF"/>
                </a:highlight>
                <a:uFill>
                  <a:noFill/>
                </a:uFill>
                <a:hlinkClick r:id="rId2"/>
              </a:rPr>
              <a:t>Form</a:t>
            </a:r>
            <a:r>
              <a:rPr lang="en-GB" sz="1050">
                <a:solidFill>
                  <a:srgbClr val="24292F"/>
                </a:solidFill>
                <a:highlight>
                  <a:srgbClr val="FFFFFF"/>
                </a:highlight>
              </a:rPr>
              <a:t> (JSON) that tells Awkward Array how to put it all together. </a:t>
            </a:r>
            <a:endParaRPr sz="1200">
              <a:solidFill>
                <a:srgbClr val="24292F"/>
              </a:solidFill>
              <a:highlight>
                <a:schemeClr val="lt1"/>
              </a:highlight>
            </a:endParaRPr>
          </a:p>
          <a:p>
            <a:pPr indent="0" lvl="0" marL="0" rtl="0" algn="just">
              <a:lnSpc>
                <a:spcPct val="115000"/>
              </a:lnSpc>
              <a:spcBef>
                <a:spcPts val="0"/>
              </a:spcBef>
              <a:spcAft>
                <a:spcPts val="0"/>
              </a:spcAft>
              <a:buNone/>
            </a:pPr>
            <a:r>
              <a:t/>
            </a:r>
            <a:endParaRPr sz="1200">
              <a:solidFill>
                <a:srgbClr val="24292F"/>
              </a:solidFill>
              <a:highlight>
                <a:schemeClr val="lt1"/>
              </a:highlight>
            </a:endParaRPr>
          </a:p>
          <a:p>
            <a:pPr indent="0" lvl="0" marL="0" rtl="0" algn="just">
              <a:lnSpc>
                <a:spcPct val="115000"/>
              </a:lnSpc>
              <a:spcBef>
                <a:spcPts val="0"/>
              </a:spcBef>
              <a:spcAft>
                <a:spcPts val="0"/>
              </a:spcAft>
              <a:buNone/>
            </a:pPr>
            <a:r>
              <a:rPr lang="en-GB" sz="1200">
                <a:solidFill>
                  <a:srgbClr val="24292F"/>
                </a:solidFill>
                <a:highlight>
                  <a:schemeClr val="lt1"/>
                </a:highlight>
              </a:rPr>
              <a:t>We use both ArrayBuilder and LayoutBuilder to create Awkward arrays. The biggest difference between a LayoutBuilder and an ArrayBuilder is that the data types that you can append to the LayoutBuilder are restricted by its Form, while you can append any data types to an ArrayBuilder (more generic).  So, why use Layout Builders when we have ArrayBuilders which is more flexible? The answer is performance. LayoutBuilders are designed to build Awkward Arrays faster. The flexibility of ArrayBuilder comes with performance limitations since it needs to discover the data type while LayoutBuilder knows it in advance.</a:t>
            </a:r>
            <a:endParaRPr sz="1200">
              <a:solidFill>
                <a:srgbClr val="24292F"/>
              </a:solidFill>
              <a:highlight>
                <a:schemeClr val="lt1"/>
              </a:highlight>
            </a:endParaRPr>
          </a:p>
          <a:p>
            <a:pPr indent="0" lvl="0" marL="0" rtl="0" algn="l">
              <a:lnSpc>
                <a:spcPct val="115000"/>
              </a:lnSpc>
              <a:spcBef>
                <a:spcPts val="0"/>
              </a:spcBef>
              <a:spcAft>
                <a:spcPts val="0"/>
              </a:spcAft>
              <a:buNone/>
            </a:pPr>
            <a:r>
              <a:t/>
            </a:r>
            <a:endParaRPr sz="1200">
              <a:solidFill>
                <a:srgbClr val="24292F"/>
              </a:solidFill>
              <a:highlight>
                <a:schemeClr val="lt1"/>
              </a:highlight>
            </a:endParaRPr>
          </a:p>
          <a:p>
            <a:pPr indent="0" lvl="0" marL="0" rtl="0" algn="just">
              <a:lnSpc>
                <a:spcPct val="115000"/>
              </a:lnSpc>
              <a:spcBef>
                <a:spcPts val="0"/>
              </a:spcBef>
              <a:spcAft>
                <a:spcPts val="0"/>
              </a:spcAft>
              <a:buNone/>
            </a:pPr>
            <a:r>
              <a:t/>
            </a:r>
            <a:endParaRPr sz="1200">
              <a:solidFill>
                <a:srgbClr val="24292F"/>
              </a:solidFill>
              <a:highlight>
                <a:schemeClr val="lt1"/>
              </a:highlight>
            </a:endParaRPr>
          </a:p>
          <a:p>
            <a:pPr indent="0" lvl="0" marL="0" rtl="0" algn="l">
              <a:lnSpc>
                <a:spcPct val="115000"/>
              </a:lnSpc>
              <a:spcBef>
                <a:spcPts val="0"/>
              </a:spcBef>
              <a:spcAft>
                <a:spcPts val="0"/>
              </a:spcAft>
              <a:buNone/>
            </a:pPr>
            <a:r>
              <a:rPr lang="en-GB" sz="1200">
                <a:solidFill>
                  <a:schemeClr val="dk1"/>
                </a:solidFill>
              </a:rPr>
              <a:t>Now we have a Layout Builder with a set of compile time, templated static C++ classes, implemented entirely in header files.</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GB" sz="1200">
                <a:solidFill>
                  <a:schemeClr val="dk1"/>
                </a:solidFill>
              </a:rPr>
              <a:t>LayoutBuilder now uses GrowableBuffer so the GrowableBuffer which</a:t>
            </a:r>
            <a:r>
              <a:rPr lang="en-GB" sz="1200">
                <a:solidFill>
                  <a:schemeClr val="dk1"/>
                </a:solidFill>
                <a:highlight>
                  <a:srgbClr val="FFFFFF"/>
                </a:highlight>
              </a:rPr>
              <a:t> is implemented as a linked list with smart pointers</a:t>
            </a:r>
            <a:r>
              <a:rPr lang="en-GB" sz="1200">
                <a:solidFill>
                  <a:schemeClr val="dk1"/>
                </a:solidFill>
              </a:rPr>
              <a:t>.</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GB" sz="1050">
                <a:solidFill>
                  <a:srgbClr val="24292F"/>
                </a:solidFill>
                <a:highlight>
                  <a:schemeClr val="lt1"/>
                </a:highlight>
              </a:rPr>
              <a:t>The LayoutBuilder code doesn't have helper methods to pass the data through pybind11 so that different projects can use different binding generators. (It's currently being used in one Cling project, </a:t>
            </a:r>
            <a:r>
              <a:rPr lang="en-GB" sz="1050">
                <a:solidFill>
                  <a:schemeClr val="hlink"/>
                </a:solidFill>
                <a:highlight>
                  <a:schemeClr val="lt1"/>
                </a:highlight>
                <a:uFill>
                  <a:noFill/>
                </a:uFill>
                <a:hlinkClick r:id="rId3"/>
              </a:rPr>
              <a:t>Awkward ↔ RDataFrame</a:t>
            </a:r>
            <a:r>
              <a:rPr lang="en-GB" sz="1050">
                <a:solidFill>
                  <a:srgbClr val="24292F"/>
                </a:solidFill>
                <a:highlight>
                  <a:schemeClr val="lt1"/>
                </a:highlight>
              </a:rPr>
              <a:t>, and one Cython project, </a:t>
            </a:r>
            <a:r>
              <a:rPr lang="en-GB" sz="1050">
                <a:solidFill>
                  <a:schemeClr val="hlink"/>
                </a:solidFill>
                <a:highlight>
                  <a:schemeClr val="lt1"/>
                </a:highlight>
                <a:uFill>
                  <a:noFill/>
                </a:uFill>
                <a:hlinkClick r:id="rId4"/>
              </a:rPr>
              <a:t>ctapipe</a:t>
            </a:r>
            <a:r>
              <a:rPr lang="en-GB" sz="1050">
                <a:solidFill>
                  <a:srgbClr val="24292F"/>
                </a:solidFill>
                <a:highlight>
                  <a:schemeClr val="lt1"/>
                </a:highlight>
              </a:rPr>
              <a:t>.) So here's an explanation of how to use it with pybind11.</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16d96865e10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16d96865e10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n-GB"/>
              <a:t>Let’s take an example of one of the most interesting Layout Builders. </a:t>
            </a:r>
            <a:r>
              <a:rPr lang="en-GB" sz="1050">
                <a:solidFill>
                  <a:srgbClr val="24292F"/>
                </a:solidFill>
                <a:highlight>
                  <a:srgbClr val="FFFFFF"/>
                </a:highlight>
              </a:rPr>
              <a:t>An array of events with one-value-per-event attributes and different-length lists of particles can be modeled using only records (structs) and variable-length lists. Here's an example of building that with LayoutBuilder:</a:t>
            </a:r>
            <a:endParaRPr sz="1050">
              <a:solidFill>
                <a:srgbClr val="24292F"/>
              </a:solidFill>
              <a:highlight>
                <a:srgbClr val="FFFFFF"/>
              </a:highlight>
            </a:endParaRPr>
          </a:p>
          <a:p>
            <a:pPr indent="0" lvl="0" marL="0" rtl="0" algn="just">
              <a:lnSpc>
                <a:spcPct val="115000"/>
              </a:lnSpc>
              <a:spcBef>
                <a:spcPts val="0"/>
              </a:spcBef>
              <a:spcAft>
                <a:spcPts val="0"/>
              </a:spcAft>
              <a:buNone/>
            </a:pPr>
            <a:r>
              <a:t/>
            </a:r>
            <a:endParaRPr/>
          </a:p>
          <a:p>
            <a:pPr indent="0" lvl="0" marL="0" rtl="0" algn="just">
              <a:lnSpc>
                <a:spcPct val="115000"/>
              </a:lnSpc>
              <a:spcBef>
                <a:spcPts val="0"/>
              </a:spcBef>
              <a:spcAft>
                <a:spcPts val="0"/>
              </a:spcAft>
              <a:buNone/>
            </a:pPr>
            <a:r>
              <a:rPr lang="en-GB" sz="1050">
                <a:solidFill>
                  <a:schemeClr val="dk1"/>
                </a:solidFill>
                <a:highlight>
                  <a:srgbClr val="FFFFFF"/>
                </a:highlight>
                <a:latin typeface="Roboto"/>
                <a:ea typeface="Roboto"/>
                <a:cs typeface="Roboto"/>
                <a:sym typeface="Roboto"/>
              </a:rPr>
              <a:t>This is how user code looks like…</a:t>
            </a:r>
            <a:endParaRPr sz="1050">
              <a:solidFill>
                <a:schemeClr val="dk1"/>
              </a:solidFill>
              <a:highlight>
                <a:srgbClr val="FFFFFF"/>
              </a:highlight>
              <a:latin typeface="Roboto"/>
              <a:ea typeface="Roboto"/>
              <a:cs typeface="Roboto"/>
              <a:sym typeface="Roboto"/>
            </a:endParaRPr>
          </a:p>
          <a:p>
            <a:pPr indent="0" lvl="0" marL="0" rtl="0" algn="just">
              <a:lnSpc>
                <a:spcPct val="115000"/>
              </a:lnSpc>
              <a:spcBef>
                <a:spcPts val="0"/>
              </a:spcBef>
              <a:spcAft>
                <a:spcPts val="0"/>
              </a:spcAft>
              <a:buNone/>
            </a:pPr>
            <a:r>
              <a:t/>
            </a:r>
            <a:endParaRPr sz="1050">
              <a:solidFill>
                <a:schemeClr val="dk1"/>
              </a:solidFill>
              <a:highlight>
                <a:srgbClr val="FFFFFF"/>
              </a:highlight>
              <a:latin typeface="Roboto"/>
              <a:ea typeface="Roboto"/>
              <a:cs typeface="Roboto"/>
              <a:sym typeface="Roboto"/>
            </a:endParaRPr>
          </a:p>
          <a:p>
            <a:pPr indent="0" lvl="0" marL="0" rtl="0" algn="just">
              <a:lnSpc>
                <a:spcPct val="115000"/>
              </a:lnSpc>
              <a:spcBef>
                <a:spcPts val="0"/>
              </a:spcBef>
              <a:spcAft>
                <a:spcPts val="0"/>
              </a:spcAft>
              <a:buNone/>
            </a:pPr>
            <a:r>
              <a:rPr lang="en-GB" sz="1050">
                <a:solidFill>
                  <a:schemeClr val="dk1"/>
                </a:solidFill>
                <a:highlight>
                  <a:srgbClr val="FFFFFF"/>
                </a:highlight>
                <a:latin typeface="Roboto"/>
                <a:ea typeface="Roboto"/>
                <a:cs typeface="Roboto"/>
                <a:sym typeface="Roboto"/>
              </a:rPr>
              <a:t>He we have a RecordLayoutBuilder with the fields as Numpy LB and ListOffset LB. </a:t>
            </a:r>
            <a:r>
              <a:rPr lang="en-GB"/>
              <a:t>So the user needs to fill 3 buffers - Numpy data (double), ListOffset offers (int64_t) and </a:t>
            </a:r>
            <a:r>
              <a:rPr lang="en-GB">
                <a:solidFill>
                  <a:schemeClr val="dk1"/>
                </a:solidFill>
              </a:rPr>
              <a:t>Numpy data (int32_t) in the list. The user can have the option to use. Int32, uint32 and int64 as the type for list offsets.</a:t>
            </a:r>
            <a:endParaRPr/>
          </a:p>
          <a:p>
            <a:pPr indent="0" lvl="0" marL="0" rtl="0" algn="just">
              <a:lnSpc>
                <a:spcPct val="115000"/>
              </a:lnSpc>
              <a:spcBef>
                <a:spcPts val="0"/>
              </a:spcBef>
              <a:spcAft>
                <a:spcPts val="0"/>
              </a:spcAft>
              <a:buNone/>
            </a:pPr>
            <a:r>
              <a:t/>
            </a:r>
            <a:endParaRPr/>
          </a:p>
          <a:p>
            <a:pPr indent="0" lvl="0" marL="0" rtl="0" algn="just">
              <a:lnSpc>
                <a:spcPct val="115000"/>
              </a:lnSpc>
              <a:spcBef>
                <a:spcPts val="0"/>
              </a:spcBef>
              <a:spcAft>
                <a:spcPts val="0"/>
              </a:spcAft>
              <a:buNone/>
            </a:pPr>
            <a:r>
              <a:rPr lang="en-GB"/>
              <a:t>The builder content is a heterogeneous type container (std::tuple). The field names are non-type template parameters defined by a user. Note, we cannot template on std::string because this feature comes only from C++20. That is why a user has to provide a map for passing the field_names as parameters to the Record LB. To do anything on the tuple use lambdas.</a:t>
            </a:r>
            <a:endParaRPr/>
          </a:p>
          <a:p>
            <a:pPr indent="0" lvl="0" marL="0" rtl="0" algn="just">
              <a:lnSpc>
                <a:spcPct val="115000"/>
              </a:lnSpc>
              <a:spcBef>
                <a:spcPts val="0"/>
              </a:spcBef>
              <a:spcAft>
                <a:spcPts val="0"/>
              </a:spcAft>
              <a:buNone/>
            </a:pPr>
            <a:r>
              <a:t/>
            </a:r>
            <a:endParaRPr/>
          </a:p>
          <a:p>
            <a:pPr indent="0" lvl="0" marL="0" rtl="0" algn="just">
              <a:lnSpc>
                <a:spcPct val="115000"/>
              </a:lnSpc>
              <a:spcBef>
                <a:spcPts val="0"/>
              </a:spcBef>
              <a:spcAft>
                <a:spcPts val="0"/>
              </a:spcAft>
              <a:buNone/>
            </a:pPr>
            <a:r>
              <a:rPr lang="en-GB"/>
              <a:t>Right side - This is how user can add data to the builders to make records. </a:t>
            </a:r>
            <a:endParaRPr/>
          </a:p>
          <a:p>
            <a:pPr indent="0" lvl="0" marL="0" rtl="0" algn="just">
              <a:lnSpc>
                <a:spcPct val="115000"/>
              </a:lnSpc>
              <a:spcBef>
                <a:spcPts val="0"/>
              </a:spcBef>
              <a:spcAft>
                <a:spcPts val="0"/>
              </a:spcAft>
              <a:buNone/>
            </a:pPr>
            <a:r>
              <a:t/>
            </a:r>
            <a:endParaRPr/>
          </a:p>
          <a:p>
            <a:pPr indent="0" lvl="0" marL="0" rtl="0" algn="just">
              <a:lnSpc>
                <a:spcPct val="115000"/>
              </a:lnSpc>
              <a:spcBef>
                <a:spcPts val="0"/>
              </a:spcBef>
              <a:spcAft>
                <a:spcPts val="0"/>
              </a:spcAft>
              <a:buNone/>
            </a:pPr>
            <a:r>
              <a:rPr lang="en-GB"/>
              <a:t>3 records (explain). And Thearray will look something like this</a:t>
            </a:r>
            <a:endParaRPr/>
          </a:p>
          <a:p>
            <a:pPr indent="0" lvl="0" marL="0" rtl="0" algn="just">
              <a:lnSpc>
                <a:spcPct val="115000"/>
              </a:lnSpc>
              <a:spcBef>
                <a:spcPts val="0"/>
              </a:spcBef>
              <a:spcAft>
                <a:spcPts val="0"/>
              </a:spcAft>
              <a:buNone/>
            </a:pPr>
            <a:r>
              <a:t/>
            </a:r>
            <a:endParaRPr/>
          </a:p>
          <a:p>
            <a:pPr indent="0" lvl="0" marL="0" rtl="0" algn="l">
              <a:lnSpc>
                <a:spcPct val="115000"/>
              </a:lnSpc>
              <a:spcBef>
                <a:spcPts val="0"/>
              </a:spcBef>
              <a:spcAft>
                <a:spcPts val="0"/>
              </a:spcAft>
              <a:buClr>
                <a:schemeClr val="dk1"/>
              </a:buClr>
              <a:buSzPts val="1100"/>
              <a:buFont typeface="Arial"/>
              <a:buNone/>
            </a:pPr>
            <a:r>
              <a:rPr lang="en-GB" sz="1200">
                <a:solidFill>
                  <a:srgbClr val="24292F"/>
                </a:solidFill>
                <a:highlight>
                  <a:srgbClr val="FFFFFF"/>
                </a:highlight>
              </a:rPr>
              <a:t>We want NumPy to own the array buffers, so that they get deleted when the Awkward Array goes out of Python scope, not when the LayoutBuilder goes out of C++ scope. For the hand-off, you can allocate memory for those buffers in Python, presumably with </a:t>
            </a:r>
            <a:r>
              <a:rPr lang="en-GB" sz="1000">
                <a:solidFill>
                  <a:srgbClr val="24292F"/>
                </a:solidFill>
                <a:highlight>
                  <a:srgbClr val="FFFFFF"/>
                </a:highlight>
                <a:latin typeface="Courier New"/>
                <a:ea typeface="Courier New"/>
                <a:cs typeface="Courier New"/>
                <a:sym typeface="Courier New"/>
              </a:rPr>
              <a:t>np.empty(nbytes, dtype=np.uint8)</a:t>
            </a:r>
            <a:r>
              <a:rPr lang="en-GB" sz="1200">
                <a:solidFill>
                  <a:srgbClr val="24292F"/>
                </a:solidFill>
                <a:highlight>
                  <a:srgbClr val="FFFFFF"/>
                </a:highlight>
              </a:rPr>
              <a:t> and get void* pointers to these buffers by casting the output of </a:t>
            </a:r>
            <a:r>
              <a:rPr lang="en-GB" sz="1000">
                <a:solidFill>
                  <a:srgbClr val="24292F"/>
                </a:solidFill>
                <a:highlight>
                  <a:srgbClr val="FFFFFF"/>
                </a:highlight>
                <a:latin typeface="Courier New"/>
                <a:ea typeface="Courier New"/>
                <a:cs typeface="Courier New"/>
                <a:sym typeface="Courier New"/>
              </a:rPr>
              <a:t>numpy_array.ctypes.data</a:t>
            </a:r>
            <a:r>
              <a:rPr lang="en-GB" sz="1200">
                <a:solidFill>
                  <a:srgbClr val="24292F"/>
                </a:solidFill>
                <a:highlight>
                  <a:srgbClr val="FFFFFF"/>
                </a:highlight>
              </a:rPr>
              <a:t> (pointer as integer).</a:t>
            </a:r>
            <a:endParaRPr sz="1200">
              <a:solidFill>
                <a:srgbClr val="24292F"/>
              </a:solidFill>
              <a:highlight>
                <a:srgbClr val="FFFFFF"/>
              </a:highlight>
            </a:endParaRPr>
          </a:p>
          <a:p>
            <a:pPr indent="0" lvl="0" marL="0" rtl="0" algn="l">
              <a:lnSpc>
                <a:spcPct val="115000"/>
              </a:lnSpc>
              <a:spcBef>
                <a:spcPts val="1200"/>
              </a:spcBef>
              <a:spcAft>
                <a:spcPts val="0"/>
              </a:spcAft>
              <a:buClr>
                <a:schemeClr val="dk1"/>
              </a:buClr>
              <a:buSzPts val="1100"/>
              <a:buFont typeface="Arial"/>
              <a:buNone/>
            </a:pPr>
            <a:r>
              <a:rPr lang="en-GB" sz="1200">
                <a:solidFill>
                  <a:srgbClr val="24292F"/>
                </a:solidFill>
                <a:highlight>
                  <a:srgbClr val="FFFFFF"/>
                </a:highlight>
              </a:rPr>
              <a:t>Now you can pass everything over the border from C++ to Python using pybind11's </a:t>
            </a:r>
            <a:r>
              <a:rPr lang="en-GB" sz="1000">
                <a:solidFill>
                  <a:srgbClr val="24292F"/>
                </a:solidFill>
                <a:highlight>
                  <a:srgbClr val="FFFFFF"/>
                </a:highlight>
                <a:latin typeface="Courier New"/>
                <a:ea typeface="Courier New"/>
                <a:cs typeface="Courier New"/>
                <a:sym typeface="Courier New"/>
              </a:rPr>
              <a:t>py::buffer_protocol</a:t>
            </a:r>
            <a:r>
              <a:rPr lang="en-GB" sz="1200">
                <a:solidFill>
                  <a:srgbClr val="24292F"/>
                </a:solidFill>
                <a:highlight>
                  <a:srgbClr val="FFFFFF"/>
                </a:highlight>
              </a:rPr>
              <a:t> for the buffers, as well as an integer for the length and a string for the Form.</a:t>
            </a:r>
            <a:endParaRPr sz="1200">
              <a:solidFill>
                <a:srgbClr val="24292F"/>
              </a:solidFill>
              <a:highlight>
                <a:srgbClr val="FFFFFF"/>
              </a:highlight>
            </a:endParaRPr>
          </a:p>
          <a:p>
            <a:pPr indent="0" lvl="0" marL="0" rtl="0" algn="just">
              <a:lnSpc>
                <a:spcPct val="115000"/>
              </a:lnSpc>
              <a:spcBef>
                <a:spcPts val="120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136dd163a17_1_2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136dd163a17_1_2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Clr>
                <a:schemeClr val="dk1"/>
              </a:buClr>
              <a:buSzPts val="1100"/>
              <a:buFont typeface="Arial"/>
              <a:buNone/>
            </a:pPr>
            <a:r>
              <a:rPr lang="en-GB" sz="1200">
                <a:solidFill>
                  <a:schemeClr val="dk1"/>
                </a:solidFill>
              </a:rPr>
              <a:t>What are the names, size (in bytes) and number of the buffers? - Map the node names to the numbers of bytes in the nodes. At this point, the buffer is still a sequence of panels. This is an internal implementation detail to extract the data because we already have `ak.from_buffers` function</a:t>
            </a:r>
            <a:endParaRPr sz="1200">
              <a:solidFill>
                <a:schemeClr val="dk1"/>
              </a:solidFill>
            </a:endParaRPr>
          </a:p>
          <a:p>
            <a:pPr indent="0" lvl="0" marL="0" rtl="0" algn="just">
              <a:spcBef>
                <a:spcPts val="1000"/>
              </a:spcBef>
              <a:spcAft>
                <a:spcPts val="0"/>
              </a:spcAft>
              <a:buClr>
                <a:schemeClr val="dk1"/>
              </a:buClr>
              <a:buSzPts val="1100"/>
              <a:buFont typeface="Arial"/>
              <a:buNone/>
            </a:pPr>
            <a:r>
              <a:rPr lang="en-GB" sz="1200">
                <a:solidFill>
                  <a:schemeClr val="dk1"/>
                </a:solidFill>
              </a:rPr>
              <a:t>What data is filled in the buffers? - For form_key "node" and a user-given pointer, fill the data into this pointer. </a:t>
            </a:r>
            <a:r>
              <a:rPr lang="en-GB">
                <a:solidFill>
                  <a:schemeClr val="dk1"/>
                </a:solidFill>
              </a:rPr>
              <a:t>When the LayoutBuilder is filling this user-owned buffer, it does the concatenation while copying.</a:t>
            </a:r>
            <a:endParaRPr sz="1200">
              <a:solidFill>
                <a:schemeClr val="dk1"/>
              </a:solidFill>
            </a:endParaRPr>
          </a:p>
          <a:p>
            <a:pPr indent="0" lvl="0" marL="0" rtl="0" algn="l">
              <a:lnSpc>
                <a:spcPct val="150000"/>
              </a:lnSpc>
              <a:spcBef>
                <a:spcPts val="1000"/>
              </a:spcBef>
              <a:spcAft>
                <a:spcPts val="0"/>
              </a:spcAft>
              <a:buClr>
                <a:schemeClr val="dk1"/>
              </a:buClr>
              <a:buSzPts val="1100"/>
              <a:buFont typeface="Arial"/>
              <a:buNone/>
            </a:pPr>
            <a:r>
              <a:rPr lang="en-GB" sz="1200">
                <a:solidFill>
                  <a:schemeClr val="dk1"/>
                </a:solidFill>
              </a:rPr>
              <a:t>The user can - </a:t>
            </a:r>
            <a:endParaRPr sz="1200">
              <a:solidFill>
                <a:schemeClr val="dk1"/>
              </a:solidFill>
            </a:endParaRPr>
          </a:p>
          <a:p>
            <a:pPr indent="-304800" lvl="0" marL="457200" rtl="0" algn="l">
              <a:lnSpc>
                <a:spcPct val="150000"/>
              </a:lnSpc>
              <a:spcBef>
                <a:spcPts val="1000"/>
              </a:spcBef>
              <a:spcAft>
                <a:spcPts val="0"/>
              </a:spcAft>
              <a:buClr>
                <a:schemeClr val="dk1"/>
              </a:buClr>
              <a:buSzPts val="1200"/>
              <a:buChar char="●"/>
            </a:pPr>
            <a:r>
              <a:rPr lang="en-GB" sz="1200">
                <a:solidFill>
                  <a:schemeClr val="dk1"/>
                </a:solidFill>
              </a:rPr>
              <a:t>Check the validity of the buffer by is_valid() to make sure there are no errors. The user can call it on every entry if they want to trade safety for speed.</a:t>
            </a:r>
            <a:endParaRPr sz="1200">
              <a:solidFill>
                <a:schemeClr val="dk1"/>
              </a:solidFill>
            </a:endParaRPr>
          </a:p>
          <a:p>
            <a:pPr indent="-304800" lvl="0" marL="457200" rtl="0" algn="just">
              <a:lnSpc>
                <a:spcPct val="115000"/>
              </a:lnSpc>
              <a:spcBef>
                <a:spcPts val="0"/>
              </a:spcBef>
              <a:spcAft>
                <a:spcPts val="0"/>
              </a:spcAft>
              <a:buClr>
                <a:schemeClr val="dk1"/>
              </a:buClr>
              <a:buSzPts val="1200"/>
              <a:buChar char="●"/>
            </a:pPr>
            <a:r>
              <a:rPr lang="en-GB" sz="1200">
                <a:solidFill>
                  <a:schemeClr val="dk1"/>
                </a:solidFill>
              </a:rPr>
              <a:t>Retrieve the information needed to allocate the empty buffers as a map of their names (the form node keys as defined by the LayoutBuilder) to their sizes in bytes.</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GB" sz="1200">
                <a:solidFill>
                  <a:schemeClr val="dk1"/>
                </a:solidFill>
              </a:rPr>
              <a:t>Allocate the buffers, map using the user-given pointer and same names/sizes as above, and fill the data in the pointers.</a:t>
            </a:r>
            <a:endParaRPr sz="1200">
              <a:solidFill>
                <a:schemeClr val="dk1"/>
              </a:solidFill>
            </a:endParaRPr>
          </a:p>
          <a:p>
            <a:pPr indent="0" lvl="0" marL="0" rtl="0" algn="l">
              <a:lnSpc>
                <a:spcPct val="115000"/>
              </a:lnSpc>
              <a:spcBef>
                <a:spcPts val="1000"/>
              </a:spcBef>
              <a:spcAft>
                <a:spcPts val="0"/>
              </a:spcAft>
              <a:buNone/>
            </a:pPr>
            <a:r>
              <a:rPr lang="en-GB" sz="1200">
                <a:solidFill>
                  <a:schemeClr val="dk1"/>
                </a:solidFill>
              </a:rPr>
              <a:t>The is how the Awkward Form looks like. It is a is a unique description of an Awkward Array &amp; returns a std::string. (JSON-like). It consists of details like class name, contents of the class, primitive type and form keys. </a:t>
            </a:r>
            <a:endParaRPr sz="1200">
              <a:solidFill>
                <a:schemeClr val="dk1"/>
              </a:solidFill>
            </a:endParaRPr>
          </a:p>
          <a:p>
            <a:pPr indent="0" lvl="0" marL="0" rtl="0" algn="l">
              <a:lnSpc>
                <a:spcPct val="115000"/>
              </a:lnSpc>
              <a:spcBef>
                <a:spcPts val="1000"/>
              </a:spcBef>
              <a:spcAft>
                <a:spcPts val="0"/>
              </a:spcAft>
              <a:buClr>
                <a:schemeClr val="dk1"/>
              </a:buClr>
              <a:buSzPts val="1100"/>
              <a:buFont typeface="Arial"/>
              <a:buNone/>
            </a:pPr>
            <a:r>
              <a:rPr lang="en-GB" sz="1050">
                <a:solidFill>
                  <a:srgbClr val="24292F"/>
                </a:solidFill>
                <a:highlight>
                  <a:srgbClr val="FFFFFF"/>
                </a:highlight>
              </a:rPr>
              <a:t>Moreover, we want NumPy to own the array buffers, so that they get deleted when the Awkward Array goes out of Python scope, not when the LayoutBuilder goes out of C++ scope. The hand-off therefore needs a few steps.</a:t>
            </a:r>
            <a:endParaRPr sz="1050">
              <a:solidFill>
                <a:srgbClr val="24292F"/>
              </a:solidFill>
              <a:highlight>
                <a:srgbClr val="FFFFFF"/>
              </a:highlight>
            </a:endParaRPr>
          </a:p>
          <a:p>
            <a:pPr indent="0" lvl="0" marL="0" rtl="0" algn="l">
              <a:lnSpc>
                <a:spcPct val="115000"/>
              </a:lnSpc>
              <a:spcBef>
                <a:spcPts val="1200"/>
              </a:spcBef>
              <a:spcAft>
                <a:spcPts val="0"/>
              </a:spcAft>
              <a:buClr>
                <a:schemeClr val="dk1"/>
              </a:buClr>
              <a:buSzPts val="1100"/>
              <a:buFont typeface="Arial"/>
              <a:buNone/>
            </a:pPr>
            <a:r>
              <a:t/>
            </a:r>
            <a:endParaRPr sz="1050">
              <a:solidFill>
                <a:srgbClr val="24292F"/>
              </a:solidFill>
              <a:highlight>
                <a:srgbClr val="FFFFFF"/>
              </a:highlight>
            </a:endParaRPr>
          </a:p>
          <a:p>
            <a:pPr indent="0" lvl="0" marL="0" rtl="0" algn="l">
              <a:lnSpc>
                <a:spcPct val="115000"/>
              </a:lnSpc>
              <a:spcBef>
                <a:spcPts val="1200"/>
              </a:spcBef>
              <a:spcAft>
                <a:spcPts val="0"/>
              </a:spcAft>
              <a:buClr>
                <a:schemeClr val="dk1"/>
              </a:buClr>
              <a:buSzPts val="1100"/>
              <a:buFont typeface="Arial"/>
              <a:buNone/>
            </a:pPr>
            <a:r>
              <a:rPr lang="en-GB" sz="1050">
                <a:solidFill>
                  <a:srgbClr val="24292F"/>
                </a:solidFill>
                <a:highlight>
                  <a:srgbClr val="FFFFFF"/>
                </a:highlight>
              </a:rPr>
              <a:t>First, you ask for the set of buffer names and their sizes, as a number of bytes (not a number of items):</a:t>
            </a:r>
            <a:endParaRPr sz="1050">
              <a:solidFill>
                <a:srgbClr val="24292F"/>
              </a:solidFill>
              <a:highlight>
                <a:srgbClr val="FFFFFF"/>
              </a:highlight>
            </a:endParaRPr>
          </a:p>
          <a:p>
            <a:pPr indent="0" lvl="0" marL="0" rtl="0" algn="l">
              <a:lnSpc>
                <a:spcPct val="115000"/>
              </a:lnSpc>
              <a:spcBef>
                <a:spcPts val="1200"/>
              </a:spcBef>
              <a:spcAft>
                <a:spcPts val="0"/>
              </a:spcAft>
              <a:buClr>
                <a:schemeClr val="dk1"/>
              </a:buClr>
              <a:buSzPts val="1100"/>
              <a:buFont typeface="Arial"/>
              <a:buNone/>
            </a:pPr>
            <a:r>
              <a:rPr lang="en-GB" sz="1050">
                <a:solidFill>
                  <a:srgbClr val="24292F"/>
                </a:solidFill>
                <a:highlight>
                  <a:srgbClr val="FFFFFF"/>
                </a:highlight>
              </a:rPr>
              <a:t>Next, you allocate memory for those buffers in Python, presumably with np.empty(nbytes, dtype=np.uint8) and get void* pointers to these buffers by casting the output of numpy_array.ctypes.data (pointer as integer).</a:t>
            </a:r>
            <a:endParaRPr sz="1050">
              <a:solidFill>
                <a:srgbClr val="24292F"/>
              </a:solidFill>
              <a:highlight>
                <a:srgbClr val="FFFFFF"/>
              </a:highlight>
            </a:endParaRPr>
          </a:p>
          <a:p>
            <a:pPr indent="0" lvl="0" marL="0" rtl="0" algn="l">
              <a:lnSpc>
                <a:spcPct val="115000"/>
              </a:lnSpc>
              <a:spcBef>
                <a:spcPts val="1200"/>
              </a:spcBef>
              <a:spcAft>
                <a:spcPts val="0"/>
              </a:spcAft>
              <a:buClr>
                <a:schemeClr val="dk1"/>
              </a:buClr>
              <a:buSzPts val="1100"/>
              <a:buFont typeface="Arial"/>
              <a:buNone/>
            </a:pPr>
            <a:r>
              <a:rPr lang="en-GB" sz="1050">
                <a:solidFill>
                  <a:srgbClr val="24292F"/>
                </a:solidFill>
                <a:highlight>
                  <a:srgbClr val="FFFFFF"/>
                </a:highlight>
              </a:rPr>
              <a:t>Then, you let the LayoutBuilder fill these buffers with</a:t>
            </a:r>
            <a:endParaRPr sz="1050">
              <a:solidFill>
                <a:srgbClr val="24292F"/>
              </a:solidFill>
              <a:highlight>
                <a:srgbClr val="FFFFFF"/>
              </a:highlight>
            </a:endParaRPr>
          </a:p>
          <a:p>
            <a:pPr indent="0" lvl="0" marL="0" rtl="0" algn="l">
              <a:lnSpc>
                <a:spcPct val="115000"/>
              </a:lnSpc>
              <a:spcBef>
                <a:spcPts val="1200"/>
              </a:spcBef>
              <a:spcAft>
                <a:spcPts val="0"/>
              </a:spcAft>
              <a:buClr>
                <a:schemeClr val="dk1"/>
              </a:buClr>
              <a:buSzPts val="1100"/>
              <a:buFont typeface="Arial"/>
              <a:buNone/>
            </a:pPr>
            <a:r>
              <a:rPr lang="en-GB" sz="1050">
                <a:solidFill>
                  <a:srgbClr val="24292F"/>
                </a:solidFill>
                <a:highlight>
                  <a:srgbClr val="FFFFFF"/>
                </a:highlight>
              </a:rPr>
              <a:t>Finally, you get the JSON form with</a:t>
            </a:r>
            <a:endParaRPr sz="1050">
              <a:solidFill>
                <a:srgbClr val="24292F"/>
              </a:solidFill>
              <a:highlight>
                <a:srgbClr val="FFFFFF"/>
              </a:highlight>
            </a:endParaRPr>
          </a:p>
          <a:p>
            <a:pPr indent="0" lvl="0" marL="0" rtl="0" algn="l">
              <a:lnSpc>
                <a:spcPct val="115000"/>
              </a:lnSpc>
              <a:spcBef>
                <a:spcPts val="1200"/>
              </a:spcBef>
              <a:spcAft>
                <a:spcPts val="0"/>
              </a:spcAft>
              <a:buClr>
                <a:schemeClr val="dk1"/>
              </a:buClr>
              <a:buSzPts val="1100"/>
              <a:buFont typeface="Arial"/>
              <a:buNone/>
            </a:pPr>
            <a:r>
              <a:rPr lang="en-GB" sz="1050">
                <a:solidFill>
                  <a:srgbClr val="24292F"/>
                </a:solidFill>
                <a:highlight>
                  <a:srgbClr val="FFFFFF"/>
                </a:highlight>
              </a:rPr>
              <a:t>Now you can pass everything over the border from C++ to Python using pybind11's py::buffer_protocol for the buffers, as well as an integer for the length and a string for the Form.</a:t>
            </a:r>
            <a:endParaRPr sz="1050">
              <a:solidFill>
                <a:srgbClr val="24292F"/>
              </a:solidFill>
              <a:highlight>
                <a:srgbClr val="FFFFFF"/>
              </a:highlight>
            </a:endParaRPr>
          </a:p>
          <a:p>
            <a:pPr indent="0" lvl="0" marL="0" rtl="0" algn="l">
              <a:lnSpc>
                <a:spcPct val="115000"/>
              </a:lnSpc>
              <a:spcBef>
                <a:spcPts val="1200"/>
              </a:spcBef>
              <a:spcAft>
                <a:spcPts val="0"/>
              </a:spcAft>
              <a:buClr>
                <a:schemeClr val="dk1"/>
              </a:buClr>
              <a:buSzPts val="1100"/>
              <a:buFont typeface="Arial"/>
              <a:buNone/>
            </a:pPr>
            <a:r>
              <a:rPr lang="en-GB" sz="1050">
                <a:solidFill>
                  <a:srgbClr val="24292F"/>
                </a:solidFill>
                <a:highlight>
                  <a:srgbClr val="FFFFFF"/>
                </a:highlight>
              </a:rPr>
              <a:t>if you ever need to make a change to the format of the records—add, remove, rename, change the type of a field—you don't need to change anything in the Python-C++ interface. All of that is contained in the specialization of the C++ template and the filling procedure, which are both in your C++ code.</a:t>
            </a:r>
            <a:endParaRPr sz="1050">
              <a:solidFill>
                <a:srgbClr val="24292F"/>
              </a:solidFill>
              <a:highlight>
                <a:srgbClr val="FFFFFF"/>
              </a:highlight>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1000"/>
              </a:spcAft>
              <a:buNone/>
            </a:pPr>
            <a:r>
              <a:t/>
            </a:r>
            <a:endParaRPr sz="1200">
              <a:solidFill>
                <a:schemeClr val="dk1"/>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136e2d582f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136e2d582f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200">
                <a:solidFill>
                  <a:schemeClr val="dk1"/>
                </a:solidFill>
                <a:highlight>
                  <a:srgbClr val="FFFFFF"/>
                </a:highlight>
              </a:rPr>
              <a:t>This is an example how Layout builder is used for Awkward RDF. </a:t>
            </a:r>
            <a:r>
              <a:rPr lang="en-GB" sz="1200">
                <a:solidFill>
                  <a:schemeClr val="dk1"/>
                </a:solidFill>
              </a:rPr>
              <a:t>Using the</a:t>
            </a:r>
            <a:r>
              <a:rPr lang="en-GB" sz="1200">
                <a:solidFill>
                  <a:schemeClr val="dk1"/>
                </a:solidFill>
              </a:rPr>
              <a:t> the header-only C++ library, makes it simplifies the process of JIT-compilation - using cppyy</a:t>
            </a:r>
            <a:endParaRPr sz="1200">
              <a:solidFill>
                <a:schemeClr val="dk1"/>
              </a:solidFill>
              <a:highlight>
                <a:srgbClr val="FFFFFF"/>
              </a:highlight>
            </a:endParaRPr>
          </a:p>
          <a:p>
            <a:pPr indent="0" lvl="0" marL="0" rtl="0" algn="l">
              <a:spcBef>
                <a:spcPts val="0"/>
              </a:spcBef>
              <a:spcAft>
                <a:spcPts val="0"/>
              </a:spcAft>
              <a:buNone/>
            </a:pPr>
            <a:r>
              <a:rPr lang="en-GB" sz="1000">
                <a:solidFill>
                  <a:schemeClr val="dk1"/>
                </a:solidFill>
                <a:highlight>
                  <a:srgbClr val="FFFFFF"/>
                </a:highlight>
                <a:latin typeface="Roboto"/>
                <a:ea typeface="Roboto"/>
                <a:cs typeface="Roboto"/>
                <a:sym typeface="Roboto"/>
              </a:rPr>
              <a:t>(which needs the header-only library to JIT-compile)</a:t>
            </a:r>
            <a:endParaRPr sz="1000">
              <a:solidFill>
                <a:schemeClr val="dk1"/>
              </a:solidFill>
              <a:highlight>
                <a:srgbClr val="FFFFFF"/>
              </a:highlight>
              <a:latin typeface="Roboto"/>
              <a:ea typeface="Roboto"/>
              <a:cs typeface="Roboto"/>
              <a:sym typeface="Roboto"/>
            </a:endParaRPr>
          </a:p>
          <a:p>
            <a:pPr indent="0" lvl="0" marL="0" rtl="0" algn="l">
              <a:spcBef>
                <a:spcPts val="0"/>
              </a:spcBef>
              <a:spcAft>
                <a:spcPts val="0"/>
              </a:spcAft>
              <a:buNone/>
            </a:pPr>
            <a:r>
              <a:rPr lang="en-GB" sz="1000">
                <a:solidFill>
                  <a:schemeClr val="dk1"/>
                </a:solidFill>
                <a:highlight>
                  <a:srgbClr val="FFFFFF"/>
                </a:highlight>
                <a:latin typeface="Roboto"/>
                <a:ea typeface="Roboto"/>
                <a:cs typeface="Roboto"/>
                <a:sym typeface="Roboto"/>
              </a:rPr>
              <a:t>Dynamic</a:t>
            </a:r>
            <a:r>
              <a:rPr lang="en-GB" sz="1000">
                <a:solidFill>
                  <a:schemeClr val="dk1"/>
                </a:solidFill>
                <a:highlight>
                  <a:srgbClr val="FFFFFF"/>
                </a:highlight>
                <a:latin typeface="Roboto"/>
                <a:ea typeface="Roboto"/>
                <a:cs typeface="Roboto"/>
                <a:sym typeface="Roboto"/>
              </a:rPr>
              <a:t> project</a:t>
            </a:r>
            <a:endParaRPr sz="1000">
              <a:solidFill>
                <a:schemeClr val="dk1"/>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000">
              <a:solidFill>
                <a:schemeClr val="dk1"/>
              </a:solidFill>
              <a:highlight>
                <a:srgbClr val="FFFFFF"/>
              </a:highlight>
              <a:latin typeface="Roboto"/>
              <a:ea typeface="Roboto"/>
              <a:cs typeface="Roboto"/>
              <a:sym typeface="Roboto"/>
            </a:endParaRPr>
          </a:p>
          <a:p>
            <a:pPr indent="0" lvl="0" marL="0" rtl="0" algn="l">
              <a:spcBef>
                <a:spcPts val="0"/>
              </a:spcBef>
              <a:spcAft>
                <a:spcPts val="0"/>
              </a:spcAft>
              <a:buNone/>
            </a:pPr>
            <a:r>
              <a:rPr lang="en-GB" sz="1000">
                <a:solidFill>
                  <a:schemeClr val="dk1"/>
                </a:solidFill>
                <a:highlight>
                  <a:srgbClr val="FFFFFF"/>
                </a:highlight>
                <a:latin typeface="Roboto"/>
                <a:ea typeface="Roboto"/>
                <a:cs typeface="Roboto"/>
                <a:sym typeface="Roboto"/>
              </a:rPr>
              <a:t>A Pythonized by cppyy C++ header-only class converts the data to the Numpylike buffers • The C++ templated header-only implementation constructs the Form from the data types</a:t>
            </a:r>
            <a:endParaRPr sz="1000">
              <a:solidFill>
                <a:schemeClr val="dk1"/>
              </a:solidFill>
              <a:highlight>
                <a:srgbClr val="FFFFFF"/>
              </a:highlight>
              <a:latin typeface="Roboto"/>
              <a:ea typeface="Roboto"/>
              <a:cs typeface="Roboto"/>
              <a:sym typeface="Roboto"/>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rtl="0" algn="ctr">
              <a:spcBef>
                <a:spcPts val="0"/>
              </a:spcBef>
              <a:spcAft>
                <a:spcPts val="0"/>
              </a:spcAft>
              <a:buSzPts val="1800"/>
              <a:buChar char="●"/>
              <a:defRPr/>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0" name="Shape 60"/>
        <p:cNvGrpSpPr/>
        <p:nvPr/>
      </p:nvGrpSpPr>
      <p:grpSpPr>
        <a:xfrm>
          <a:off x="0" y="0"/>
          <a:ext cx="0" cy="0"/>
          <a:chOff x="0" y="0"/>
          <a:chExt cx="0" cy="0"/>
        </a:xfrm>
      </p:grpSpPr>
      <p:sp>
        <p:nvSpPr>
          <p:cNvPr id="61" name="Google Shape;61;p14"/>
          <p:cNvSpPr txBox="1"/>
          <p:nvPr>
            <p:ph type="title"/>
          </p:nvPr>
        </p:nvSpPr>
        <p:spPr>
          <a:xfrm>
            <a:off x="634498" y="1186828"/>
            <a:ext cx="7875000" cy="299700"/>
          </a:xfrm>
          <a:prstGeom prst="rect">
            <a:avLst/>
          </a:prstGeom>
          <a:noFill/>
          <a:ln>
            <a:noFill/>
          </a:ln>
        </p:spPr>
        <p:txBody>
          <a:bodyPr anchorCtr="0" anchor="t" bIns="0" lIns="0" spcFirstLastPara="1" rIns="0" wrap="square" tIns="0">
            <a:spAutoFit/>
          </a:bodyPr>
          <a:lstStyle>
            <a:lvl1pPr lvl="0" rtl="0" algn="l">
              <a:spcBef>
                <a:spcPts val="0"/>
              </a:spcBef>
              <a:spcAft>
                <a:spcPts val="0"/>
              </a:spcAft>
              <a:buSzPts val="1400"/>
              <a:buNone/>
              <a:defRPr b="1" i="0" sz="1800">
                <a:solidFill>
                  <a:schemeClr val="dk1"/>
                </a:solidFill>
                <a:latin typeface="Times New Roman"/>
                <a:ea typeface="Times New Roman"/>
                <a:cs typeface="Times New Roman"/>
                <a:sym typeface="Times New Roma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62" name="Google Shape;62;p14"/>
          <p:cNvSpPr txBox="1"/>
          <p:nvPr>
            <p:ph idx="1" type="body"/>
          </p:nvPr>
        </p:nvSpPr>
        <p:spPr>
          <a:xfrm>
            <a:off x="856647" y="1850322"/>
            <a:ext cx="7430700" cy="2372400"/>
          </a:xfrm>
          <a:prstGeom prst="rect">
            <a:avLst/>
          </a:prstGeom>
          <a:noFill/>
          <a:ln>
            <a:noFill/>
          </a:ln>
        </p:spPr>
        <p:txBody>
          <a:bodyPr anchorCtr="0" anchor="t" bIns="0" lIns="0" spcFirstLastPara="1" rIns="0" wrap="square" tIns="0">
            <a:spAutoFit/>
          </a:bodyPr>
          <a:lstStyle>
            <a:lvl1pPr indent="-228600" lvl="0" marL="457200" rtl="0" algn="l">
              <a:spcBef>
                <a:spcPts val="0"/>
              </a:spcBef>
              <a:spcAft>
                <a:spcPts val="0"/>
              </a:spcAft>
              <a:buSzPts val="1400"/>
              <a:buNone/>
              <a:defRPr b="0" i="0">
                <a:solidFill>
                  <a:schemeClr val="dk1"/>
                </a:solidFill>
              </a:defRPr>
            </a:lvl1pPr>
            <a:lvl2pPr indent="-228600" lvl="1" marL="914400" rtl="0" algn="l">
              <a:spcBef>
                <a:spcPts val="0"/>
              </a:spcBef>
              <a:spcAft>
                <a:spcPts val="0"/>
              </a:spcAft>
              <a:buSzPts val="1400"/>
              <a:buNone/>
              <a:defRPr/>
            </a:lvl2pPr>
            <a:lvl3pPr indent="-228600" lvl="2" marL="1371600" rtl="0" algn="l">
              <a:spcBef>
                <a:spcPts val="0"/>
              </a:spcBef>
              <a:spcAft>
                <a:spcPts val="0"/>
              </a:spcAft>
              <a:buSzPts val="1400"/>
              <a:buNone/>
              <a:defRPr/>
            </a:lvl3pPr>
            <a:lvl4pPr indent="-228600" lvl="3" marL="1828800" rtl="0" algn="l">
              <a:spcBef>
                <a:spcPts val="0"/>
              </a:spcBef>
              <a:spcAft>
                <a:spcPts val="0"/>
              </a:spcAft>
              <a:buSzPts val="1400"/>
              <a:buNone/>
              <a:defRPr/>
            </a:lvl4pPr>
            <a:lvl5pPr indent="-228600" lvl="4" marL="2286000" rtl="0" algn="l">
              <a:spcBef>
                <a:spcPts val="0"/>
              </a:spcBef>
              <a:spcAft>
                <a:spcPts val="0"/>
              </a:spcAft>
              <a:buSzPts val="1400"/>
              <a:buNone/>
              <a:defRPr/>
            </a:lvl5pPr>
            <a:lvl6pPr indent="-228600" lvl="5" marL="2743200" rtl="0" algn="l">
              <a:spcBef>
                <a:spcPts val="0"/>
              </a:spcBef>
              <a:spcAft>
                <a:spcPts val="0"/>
              </a:spcAft>
              <a:buSzPts val="1400"/>
              <a:buNone/>
              <a:defRPr/>
            </a:lvl6pPr>
            <a:lvl7pPr indent="-228600" lvl="6" marL="3200400" rtl="0" algn="l">
              <a:spcBef>
                <a:spcPts val="0"/>
              </a:spcBef>
              <a:spcAft>
                <a:spcPts val="0"/>
              </a:spcAft>
              <a:buSzPts val="1400"/>
              <a:buNone/>
              <a:defRPr/>
            </a:lvl7pPr>
            <a:lvl8pPr indent="-228600" lvl="7" marL="3657600" rtl="0" algn="l">
              <a:spcBef>
                <a:spcPts val="0"/>
              </a:spcBef>
              <a:spcAft>
                <a:spcPts val="0"/>
              </a:spcAft>
              <a:buSzPts val="1400"/>
              <a:buNone/>
              <a:defRPr/>
            </a:lvl8pPr>
            <a:lvl9pPr indent="-228600" lvl="8" marL="4114800" rtl="0" algn="l">
              <a:spcBef>
                <a:spcPts val="0"/>
              </a:spcBef>
              <a:spcAft>
                <a:spcPts val="0"/>
              </a:spcAft>
              <a:buSzPts val="1400"/>
              <a:buNone/>
              <a:defRPr/>
            </a:lvl9pPr>
          </a:lstStyle>
          <a:p/>
        </p:txBody>
      </p:sp>
      <p:sp>
        <p:nvSpPr>
          <p:cNvPr id="63" name="Google Shape;63;p14"/>
          <p:cNvSpPr txBox="1"/>
          <p:nvPr>
            <p:ph idx="11" type="ftr"/>
          </p:nvPr>
        </p:nvSpPr>
        <p:spPr>
          <a:xfrm>
            <a:off x="73024" y="4801225"/>
            <a:ext cx="1818600" cy="257700"/>
          </a:xfrm>
          <a:prstGeom prst="rect">
            <a:avLst/>
          </a:prstGeom>
          <a:noFill/>
          <a:ln>
            <a:noFill/>
          </a:ln>
        </p:spPr>
        <p:txBody>
          <a:bodyPr anchorCtr="0" anchor="t" bIns="0" lIns="0" spcFirstLastPara="1" rIns="0" wrap="square" tIns="0">
            <a:spAutoFit/>
          </a:bodyPr>
          <a:lstStyle>
            <a:lvl1pPr lvl="0" rtl="0" algn="l">
              <a:spcBef>
                <a:spcPts val="0"/>
              </a:spcBef>
              <a:spcAft>
                <a:spcPts val="0"/>
              </a:spcAft>
              <a:buSzPts val="1400"/>
              <a:buNone/>
              <a:defRPr b="0" i="0" sz="1200">
                <a:solidFill>
                  <a:schemeClr val="dk1"/>
                </a:solidFill>
                <a:latin typeface="Arial"/>
                <a:ea typeface="Arial"/>
                <a:cs typeface="Arial"/>
                <a:sym typeface="Arial"/>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64" name="Google Shape;64;p14"/>
          <p:cNvSpPr txBox="1"/>
          <p:nvPr>
            <p:ph idx="10" type="dt"/>
          </p:nvPr>
        </p:nvSpPr>
        <p:spPr>
          <a:xfrm>
            <a:off x="4176996" y="4801225"/>
            <a:ext cx="790500" cy="257700"/>
          </a:xfrm>
          <a:prstGeom prst="rect">
            <a:avLst/>
          </a:prstGeom>
          <a:noFill/>
          <a:ln>
            <a:noFill/>
          </a:ln>
        </p:spPr>
        <p:txBody>
          <a:bodyPr anchorCtr="0" anchor="t" bIns="0" lIns="0" spcFirstLastPara="1" rIns="0" wrap="square" tIns="0">
            <a:spAutoFit/>
          </a:bodyPr>
          <a:lstStyle>
            <a:lvl1pPr lvl="0" rtl="0" algn="l">
              <a:spcBef>
                <a:spcPts val="0"/>
              </a:spcBef>
              <a:spcAft>
                <a:spcPts val="0"/>
              </a:spcAft>
              <a:buSzPts val="1400"/>
              <a:buNone/>
              <a:defRPr b="0" i="0" sz="1200">
                <a:solidFill>
                  <a:schemeClr val="dk1"/>
                </a:solidFill>
                <a:latin typeface="Arial"/>
                <a:ea typeface="Arial"/>
                <a:cs typeface="Arial"/>
                <a:sym typeface="Arial"/>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65" name="Google Shape;65;p14"/>
          <p:cNvSpPr txBox="1"/>
          <p:nvPr>
            <p:ph idx="12" type="sldNum"/>
          </p:nvPr>
        </p:nvSpPr>
        <p:spPr>
          <a:xfrm>
            <a:off x="6583680" y="4783455"/>
            <a:ext cx="2103000" cy="277200"/>
          </a:xfrm>
          <a:prstGeom prst="rect">
            <a:avLst/>
          </a:prstGeom>
          <a:noFill/>
          <a:ln>
            <a:noFill/>
          </a:ln>
        </p:spPr>
        <p:txBody>
          <a:bodyPr anchorCtr="0" anchor="t" bIns="0" lIns="0" spcFirstLastPara="1" rIns="0" wrap="square" tIns="0">
            <a:spAutoFit/>
          </a:bodyPr>
          <a:lstStyle>
            <a:lvl1pPr indent="0" lvl="0" marL="0" rtl="0" algn="r">
              <a:spcBef>
                <a:spcPts val="0"/>
              </a:spcBef>
              <a:buNone/>
              <a:defRPr>
                <a:solidFill>
                  <a:srgbClr val="888888"/>
                </a:solidFill>
              </a:defRPr>
            </a:lvl1pPr>
            <a:lvl2pPr indent="0" lvl="1" marL="0" rtl="0" algn="r">
              <a:spcBef>
                <a:spcPts val="0"/>
              </a:spcBef>
              <a:buNone/>
              <a:defRPr>
                <a:solidFill>
                  <a:srgbClr val="888888"/>
                </a:solidFill>
              </a:defRPr>
            </a:lvl2pPr>
            <a:lvl3pPr indent="0" lvl="2" marL="0" rtl="0" algn="r">
              <a:spcBef>
                <a:spcPts val="0"/>
              </a:spcBef>
              <a:buNone/>
              <a:defRPr>
                <a:solidFill>
                  <a:srgbClr val="888888"/>
                </a:solidFill>
              </a:defRPr>
            </a:lvl3pPr>
            <a:lvl4pPr indent="0" lvl="3" marL="0" rtl="0" algn="r">
              <a:spcBef>
                <a:spcPts val="0"/>
              </a:spcBef>
              <a:buNone/>
              <a:defRPr>
                <a:solidFill>
                  <a:srgbClr val="888888"/>
                </a:solidFill>
              </a:defRPr>
            </a:lvl4pPr>
            <a:lvl5pPr indent="0" lvl="4" marL="0" rtl="0" algn="r">
              <a:spcBef>
                <a:spcPts val="0"/>
              </a:spcBef>
              <a:buNone/>
              <a:defRPr>
                <a:solidFill>
                  <a:srgbClr val="888888"/>
                </a:solidFill>
              </a:defRPr>
            </a:lvl5pPr>
            <a:lvl6pPr indent="0" lvl="5" marL="0" rtl="0" algn="r">
              <a:spcBef>
                <a:spcPts val="0"/>
              </a:spcBef>
              <a:buNone/>
              <a:defRPr>
                <a:solidFill>
                  <a:srgbClr val="888888"/>
                </a:solidFill>
              </a:defRPr>
            </a:lvl6pPr>
            <a:lvl7pPr indent="0" lvl="6" marL="0" rtl="0" algn="r">
              <a:spcBef>
                <a:spcPts val="0"/>
              </a:spcBef>
              <a:buNone/>
              <a:defRPr>
                <a:solidFill>
                  <a:srgbClr val="888888"/>
                </a:solidFill>
              </a:defRPr>
            </a:lvl7pPr>
            <a:lvl8pPr indent="0" lvl="7" marL="0" rtl="0" algn="r">
              <a:spcBef>
                <a:spcPts val="0"/>
              </a:spcBef>
              <a:buNone/>
              <a:defRPr>
                <a:solidFill>
                  <a:srgbClr val="888888"/>
                </a:solidFill>
              </a:defRPr>
            </a:lvl8pPr>
            <a:lvl9pPr indent="0" lvl="8" marL="0" rt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GB"/>
              <a:t>‹#›</a:t>
            </a:fld>
            <a:endParaRPr sz="1800">
              <a:latin typeface="Calibri"/>
              <a:ea typeface="Calibri"/>
              <a:cs typeface="Calibri"/>
              <a:sym typeface="Calibri"/>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66" name="Shape 66"/>
        <p:cNvGrpSpPr/>
        <p:nvPr/>
      </p:nvGrpSpPr>
      <p:grpSpPr>
        <a:xfrm>
          <a:off x="0" y="0"/>
          <a:ext cx="0" cy="0"/>
          <a:chOff x="0" y="0"/>
          <a:chExt cx="0" cy="0"/>
        </a:xfrm>
      </p:grpSpPr>
      <p:sp>
        <p:nvSpPr>
          <p:cNvPr id="67" name="Google Shape;67;p15"/>
          <p:cNvSpPr txBox="1"/>
          <p:nvPr>
            <p:ph type="ctrTitle"/>
          </p:nvPr>
        </p:nvSpPr>
        <p:spPr>
          <a:xfrm>
            <a:off x="2052814" y="2626481"/>
            <a:ext cx="5038500" cy="573900"/>
          </a:xfrm>
          <a:prstGeom prst="rect">
            <a:avLst/>
          </a:prstGeom>
          <a:noFill/>
          <a:ln>
            <a:noFill/>
          </a:ln>
        </p:spPr>
        <p:txBody>
          <a:bodyPr anchorCtr="0" anchor="t" bIns="0" lIns="0" spcFirstLastPara="1" rIns="0" wrap="square" tIns="0">
            <a:spAutoFit/>
          </a:bodyPr>
          <a:lstStyle>
            <a:lvl1pPr lvl="0" rtl="0" algn="l">
              <a:spcBef>
                <a:spcPts val="0"/>
              </a:spcBef>
              <a:spcAft>
                <a:spcPts val="0"/>
              </a:spcAft>
              <a:buSzPts val="1400"/>
              <a:buNone/>
              <a:defRPr b="1" i="0" sz="3600" u="sng">
                <a:solidFill>
                  <a:schemeClr val="dk1"/>
                </a:solidFill>
                <a:latin typeface="Times New Roman"/>
                <a:ea typeface="Times New Roman"/>
                <a:cs typeface="Times New Roman"/>
                <a:sym typeface="Times New Roma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68" name="Google Shape;68;p15"/>
          <p:cNvSpPr txBox="1"/>
          <p:nvPr>
            <p:ph idx="1" type="subTitle"/>
          </p:nvPr>
        </p:nvSpPr>
        <p:spPr>
          <a:xfrm>
            <a:off x="2052814" y="2626481"/>
            <a:ext cx="5038500" cy="573900"/>
          </a:xfrm>
          <a:prstGeom prst="rect">
            <a:avLst/>
          </a:prstGeom>
          <a:noFill/>
          <a:ln>
            <a:noFill/>
          </a:ln>
        </p:spPr>
        <p:txBody>
          <a:bodyPr anchorCtr="0" anchor="t" bIns="0" lIns="0" spcFirstLastPara="1" rIns="0" wrap="square" tIns="0">
            <a:spAutoFit/>
          </a:bodyPr>
          <a:lstStyle>
            <a:lvl1pPr lvl="0" rtl="0" algn="l">
              <a:spcBef>
                <a:spcPts val="0"/>
              </a:spcBef>
              <a:spcAft>
                <a:spcPts val="0"/>
              </a:spcAft>
              <a:buSzPts val="1400"/>
              <a:buNone/>
              <a:defRPr b="1" i="0" sz="3600" u="sng">
                <a:solidFill>
                  <a:schemeClr val="dk1"/>
                </a:solidFill>
                <a:latin typeface="Times New Roman"/>
                <a:ea typeface="Times New Roman"/>
                <a:cs typeface="Times New Roman"/>
                <a:sym typeface="Times New Roman"/>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69" name="Google Shape;69;p15"/>
          <p:cNvSpPr txBox="1"/>
          <p:nvPr>
            <p:ph idx="11" type="ftr"/>
          </p:nvPr>
        </p:nvSpPr>
        <p:spPr>
          <a:xfrm>
            <a:off x="73024" y="4801225"/>
            <a:ext cx="1818600" cy="257700"/>
          </a:xfrm>
          <a:prstGeom prst="rect">
            <a:avLst/>
          </a:prstGeom>
          <a:noFill/>
          <a:ln>
            <a:noFill/>
          </a:ln>
        </p:spPr>
        <p:txBody>
          <a:bodyPr anchorCtr="0" anchor="t" bIns="0" lIns="0" spcFirstLastPara="1" rIns="0" wrap="square" tIns="0">
            <a:spAutoFit/>
          </a:bodyPr>
          <a:lstStyle>
            <a:lvl1pPr lvl="0" rtl="0" algn="l">
              <a:spcBef>
                <a:spcPts val="0"/>
              </a:spcBef>
              <a:spcAft>
                <a:spcPts val="0"/>
              </a:spcAft>
              <a:buSzPts val="1400"/>
              <a:buNone/>
              <a:defRPr b="0" i="0" sz="1200">
                <a:solidFill>
                  <a:schemeClr val="dk1"/>
                </a:solidFill>
                <a:latin typeface="Arial"/>
                <a:ea typeface="Arial"/>
                <a:cs typeface="Arial"/>
                <a:sym typeface="Arial"/>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70" name="Google Shape;70;p15"/>
          <p:cNvSpPr txBox="1"/>
          <p:nvPr>
            <p:ph idx="10" type="dt"/>
          </p:nvPr>
        </p:nvSpPr>
        <p:spPr>
          <a:xfrm>
            <a:off x="4176996" y="4801225"/>
            <a:ext cx="790500" cy="257700"/>
          </a:xfrm>
          <a:prstGeom prst="rect">
            <a:avLst/>
          </a:prstGeom>
          <a:noFill/>
          <a:ln>
            <a:noFill/>
          </a:ln>
        </p:spPr>
        <p:txBody>
          <a:bodyPr anchorCtr="0" anchor="t" bIns="0" lIns="0" spcFirstLastPara="1" rIns="0" wrap="square" tIns="0">
            <a:spAutoFit/>
          </a:bodyPr>
          <a:lstStyle>
            <a:lvl1pPr lvl="0" rtl="0" algn="l">
              <a:spcBef>
                <a:spcPts val="0"/>
              </a:spcBef>
              <a:spcAft>
                <a:spcPts val="0"/>
              </a:spcAft>
              <a:buSzPts val="1400"/>
              <a:buNone/>
              <a:defRPr b="0" i="0" sz="1200">
                <a:solidFill>
                  <a:schemeClr val="dk1"/>
                </a:solidFill>
                <a:latin typeface="Arial"/>
                <a:ea typeface="Arial"/>
                <a:cs typeface="Arial"/>
                <a:sym typeface="Arial"/>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71" name="Google Shape;71;p15"/>
          <p:cNvSpPr txBox="1"/>
          <p:nvPr>
            <p:ph idx="12" type="sldNum"/>
          </p:nvPr>
        </p:nvSpPr>
        <p:spPr>
          <a:xfrm>
            <a:off x="6583680" y="4783455"/>
            <a:ext cx="2103000" cy="277200"/>
          </a:xfrm>
          <a:prstGeom prst="rect">
            <a:avLst/>
          </a:prstGeom>
          <a:noFill/>
          <a:ln>
            <a:noFill/>
          </a:ln>
        </p:spPr>
        <p:txBody>
          <a:bodyPr anchorCtr="0" anchor="t" bIns="0" lIns="0" spcFirstLastPara="1" rIns="0" wrap="square" tIns="0">
            <a:spAutoFit/>
          </a:bodyPr>
          <a:lstStyle>
            <a:lvl1pPr indent="0" lvl="0" marL="0" rtl="0" algn="r">
              <a:spcBef>
                <a:spcPts val="0"/>
              </a:spcBef>
              <a:buNone/>
              <a:defRPr>
                <a:solidFill>
                  <a:srgbClr val="888888"/>
                </a:solidFill>
              </a:defRPr>
            </a:lvl1pPr>
            <a:lvl2pPr indent="0" lvl="1" marL="0" rtl="0" algn="r">
              <a:spcBef>
                <a:spcPts val="0"/>
              </a:spcBef>
              <a:buNone/>
              <a:defRPr>
                <a:solidFill>
                  <a:srgbClr val="888888"/>
                </a:solidFill>
              </a:defRPr>
            </a:lvl2pPr>
            <a:lvl3pPr indent="0" lvl="2" marL="0" rtl="0" algn="r">
              <a:spcBef>
                <a:spcPts val="0"/>
              </a:spcBef>
              <a:buNone/>
              <a:defRPr>
                <a:solidFill>
                  <a:srgbClr val="888888"/>
                </a:solidFill>
              </a:defRPr>
            </a:lvl3pPr>
            <a:lvl4pPr indent="0" lvl="3" marL="0" rtl="0" algn="r">
              <a:spcBef>
                <a:spcPts val="0"/>
              </a:spcBef>
              <a:buNone/>
              <a:defRPr>
                <a:solidFill>
                  <a:srgbClr val="888888"/>
                </a:solidFill>
              </a:defRPr>
            </a:lvl4pPr>
            <a:lvl5pPr indent="0" lvl="4" marL="0" rtl="0" algn="r">
              <a:spcBef>
                <a:spcPts val="0"/>
              </a:spcBef>
              <a:buNone/>
              <a:defRPr>
                <a:solidFill>
                  <a:srgbClr val="888888"/>
                </a:solidFill>
              </a:defRPr>
            </a:lvl5pPr>
            <a:lvl6pPr indent="0" lvl="5" marL="0" rtl="0" algn="r">
              <a:spcBef>
                <a:spcPts val="0"/>
              </a:spcBef>
              <a:buNone/>
              <a:defRPr>
                <a:solidFill>
                  <a:srgbClr val="888888"/>
                </a:solidFill>
              </a:defRPr>
            </a:lvl6pPr>
            <a:lvl7pPr indent="0" lvl="6" marL="0" rtl="0" algn="r">
              <a:spcBef>
                <a:spcPts val="0"/>
              </a:spcBef>
              <a:buNone/>
              <a:defRPr>
                <a:solidFill>
                  <a:srgbClr val="888888"/>
                </a:solidFill>
              </a:defRPr>
            </a:lvl7pPr>
            <a:lvl8pPr indent="0" lvl="7" marL="0" rtl="0" algn="r">
              <a:spcBef>
                <a:spcPts val="0"/>
              </a:spcBef>
              <a:buNone/>
              <a:defRPr>
                <a:solidFill>
                  <a:srgbClr val="888888"/>
                </a:solidFill>
              </a:defRPr>
            </a:lvl8pPr>
            <a:lvl9pPr indent="0" lvl="8" marL="0" rt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GB"/>
              <a:t>‹#›</a:t>
            </a:fld>
            <a:endParaRPr sz="1800">
              <a:latin typeface="Calibri"/>
              <a:ea typeface="Calibri"/>
              <a:cs typeface="Calibri"/>
              <a:sym typeface="Calibri"/>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72" name="Shape 72"/>
        <p:cNvGrpSpPr/>
        <p:nvPr/>
      </p:nvGrpSpPr>
      <p:grpSpPr>
        <a:xfrm>
          <a:off x="0" y="0"/>
          <a:ext cx="0" cy="0"/>
          <a:chOff x="0" y="0"/>
          <a:chExt cx="0" cy="0"/>
        </a:xfrm>
      </p:grpSpPr>
      <p:sp>
        <p:nvSpPr>
          <p:cNvPr id="73" name="Google Shape;73;p16"/>
          <p:cNvSpPr txBox="1"/>
          <p:nvPr>
            <p:ph type="title"/>
          </p:nvPr>
        </p:nvSpPr>
        <p:spPr>
          <a:xfrm>
            <a:off x="634498" y="1186828"/>
            <a:ext cx="7875000" cy="299700"/>
          </a:xfrm>
          <a:prstGeom prst="rect">
            <a:avLst/>
          </a:prstGeom>
          <a:noFill/>
          <a:ln>
            <a:noFill/>
          </a:ln>
        </p:spPr>
        <p:txBody>
          <a:bodyPr anchorCtr="0" anchor="t" bIns="0" lIns="0" spcFirstLastPara="1" rIns="0" wrap="square" tIns="0">
            <a:spAutoFit/>
          </a:bodyPr>
          <a:lstStyle>
            <a:lvl1pPr lvl="0" rtl="0" algn="l">
              <a:spcBef>
                <a:spcPts val="0"/>
              </a:spcBef>
              <a:spcAft>
                <a:spcPts val="0"/>
              </a:spcAft>
              <a:buSzPts val="1400"/>
              <a:buNone/>
              <a:defRPr b="1" i="0" sz="1800">
                <a:solidFill>
                  <a:schemeClr val="dk1"/>
                </a:solidFill>
                <a:latin typeface="Times New Roman"/>
                <a:ea typeface="Times New Roman"/>
                <a:cs typeface="Times New Roman"/>
                <a:sym typeface="Times New Roma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74" name="Google Shape;74;p16"/>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rtl="0" algn="l">
              <a:spcBef>
                <a:spcPts val="0"/>
              </a:spcBef>
              <a:spcAft>
                <a:spcPts val="0"/>
              </a:spcAft>
              <a:buSzPts val="1400"/>
              <a:buNone/>
              <a:defRPr/>
            </a:lvl1pPr>
            <a:lvl2pPr indent="-228600" lvl="1" marL="914400" rtl="0" algn="l">
              <a:spcBef>
                <a:spcPts val="0"/>
              </a:spcBef>
              <a:spcAft>
                <a:spcPts val="0"/>
              </a:spcAft>
              <a:buSzPts val="1400"/>
              <a:buNone/>
              <a:defRPr/>
            </a:lvl2pPr>
            <a:lvl3pPr indent="-228600" lvl="2" marL="1371600" rtl="0" algn="l">
              <a:spcBef>
                <a:spcPts val="0"/>
              </a:spcBef>
              <a:spcAft>
                <a:spcPts val="0"/>
              </a:spcAft>
              <a:buSzPts val="1400"/>
              <a:buNone/>
              <a:defRPr/>
            </a:lvl3pPr>
            <a:lvl4pPr indent="-228600" lvl="3" marL="1828800" rtl="0" algn="l">
              <a:spcBef>
                <a:spcPts val="0"/>
              </a:spcBef>
              <a:spcAft>
                <a:spcPts val="0"/>
              </a:spcAft>
              <a:buSzPts val="1400"/>
              <a:buNone/>
              <a:defRPr/>
            </a:lvl4pPr>
            <a:lvl5pPr indent="-228600" lvl="4" marL="2286000" rtl="0" algn="l">
              <a:spcBef>
                <a:spcPts val="0"/>
              </a:spcBef>
              <a:spcAft>
                <a:spcPts val="0"/>
              </a:spcAft>
              <a:buSzPts val="1400"/>
              <a:buNone/>
              <a:defRPr/>
            </a:lvl5pPr>
            <a:lvl6pPr indent="-228600" lvl="5" marL="2743200" rtl="0" algn="l">
              <a:spcBef>
                <a:spcPts val="0"/>
              </a:spcBef>
              <a:spcAft>
                <a:spcPts val="0"/>
              </a:spcAft>
              <a:buSzPts val="1400"/>
              <a:buNone/>
              <a:defRPr/>
            </a:lvl6pPr>
            <a:lvl7pPr indent="-228600" lvl="6" marL="3200400" rtl="0" algn="l">
              <a:spcBef>
                <a:spcPts val="0"/>
              </a:spcBef>
              <a:spcAft>
                <a:spcPts val="0"/>
              </a:spcAft>
              <a:buSzPts val="1400"/>
              <a:buNone/>
              <a:defRPr/>
            </a:lvl7pPr>
            <a:lvl8pPr indent="-228600" lvl="7" marL="3657600" rtl="0" algn="l">
              <a:spcBef>
                <a:spcPts val="0"/>
              </a:spcBef>
              <a:spcAft>
                <a:spcPts val="0"/>
              </a:spcAft>
              <a:buSzPts val="1400"/>
              <a:buNone/>
              <a:defRPr/>
            </a:lvl8pPr>
            <a:lvl9pPr indent="-228600" lvl="8" marL="4114800" rtl="0" algn="l">
              <a:spcBef>
                <a:spcPts val="0"/>
              </a:spcBef>
              <a:spcAft>
                <a:spcPts val="0"/>
              </a:spcAft>
              <a:buSzPts val="1400"/>
              <a:buNone/>
              <a:defRPr/>
            </a:lvl9pPr>
          </a:lstStyle>
          <a:p/>
        </p:txBody>
      </p:sp>
      <p:sp>
        <p:nvSpPr>
          <p:cNvPr id="75" name="Google Shape;75;p16"/>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rtl="0" algn="l">
              <a:spcBef>
                <a:spcPts val="0"/>
              </a:spcBef>
              <a:spcAft>
                <a:spcPts val="0"/>
              </a:spcAft>
              <a:buSzPts val="1400"/>
              <a:buNone/>
              <a:defRPr/>
            </a:lvl1pPr>
            <a:lvl2pPr indent="-228600" lvl="1" marL="914400" rtl="0" algn="l">
              <a:spcBef>
                <a:spcPts val="0"/>
              </a:spcBef>
              <a:spcAft>
                <a:spcPts val="0"/>
              </a:spcAft>
              <a:buSzPts val="1400"/>
              <a:buNone/>
              <a:defRPr/>
            </a:lvl2pPr>
            <a:lvl3pPr indent="-228600" lvl="2" marL="1371600" rtl="0" algn="l">
              <a:spcBef>
                <a:spcPts val="0"/>
              </a:spcBef>
              <a:spcAft>
                <a:spcPts val="0"/>
              </a:spcAft>
              <a:buSzPts val="1400"/>
              <a:buNone/>
              <a:defRPr/>
            </a:lvl3pPr>
            <a:lvl4pPr indent="-228600" lvl="3" marL="1828800" rtl="0" algn="l">
              <a:spcBef>
                <a:spcPts val="0"/>
              </a:spcBef>
              <a:spcAft>
                <a:spcPts val="0"/>
              </a:spcAft>
              <a:buSzPts val="1400"/>
              <a:buNone/>
              <a:defRPr/>
            </a:lvl4pPr>
            <a:lvl5pPr indent="-228600" lvl="4" marL="2286000" rtl="0" algn="l">
              <a:spcBef>
                <a:spcPts val="0"/>
              </a:spcBef>
              <a:spcAft>
                <a:spcPts val="0"/>
              </a:spcAft>
              <a:buSzPts val="1400"/>
              <a:buNone/>
              <a:defRPr/>
            </a:lvl5pPr>
            <a:lvl6pPr indent="-228600" lvl="5" marL="2743200" rtl="0" algn="l">
              <a:spcBef>
                <a:spcPts val="0"/>
              </a:spcBef>
              <a:spcAft>
                <a:spcPts val="0"/>
              </a:spcAft>
              <a:buSzPts val="1400"/>
              <a:buNone/>
              <a:defRPr/>
            </a:lvl6pPr>
            <a:lvl7pPr indent="-228600" lvl="6" marL="3200400" rtl="0" algn="l">
              <a:spcBef>
                <a:spcPts val="0"/>
              </a:spcBef>
              <a:spcAft>
                <a:spcPts val="0"/>
              </a:spcAft>
              <a:buSzPts val="1400"/>
              <a:buNone/>
              <a:defRPr/>
            </a:lvl7pPr>
            <a:lvl8pPr indent="-228600" lvl="7" marL="3657600" rtl="0" algn="l">
              <a:spcBef>
                <a:spcPts val="0"/>
              </a:spcBef>
              <a:spcAft>
                <a:spcPts val="0"/>
              </a:spcAft>
              <a:buSzPts val="1400"/>
              <a:buNone/>
              <a:defRPr/>
            </a:lvl8pPr>
            <a:lvl9pPr indent="-228600" lvl="8" marL="4114800" rtl="0" algn="l">
              <a:spcBef>
                <a:spcPts val="0"/>
              </a:spcBef>
              <a:spcAft>
                <a:spcPts val="0"/>
              </a:spcAft>
              <a:buSzPts val="1400"/>
              <a:buNone/>
              <a:defRPr/>
            </a:lvl9pPr>
          </a:lstStyle>
          <a:p/>
        </p:txBody>
      </p:sp>
      <p:sp>
        <p:nvSpPr>
          <p:cNvPr id="76" name="Google Shape;76;p16"/>
          <p:cNvSpPr txBox="1"/>
          <p:nvPr>
            <p:ph idx="11" type="ftr"/>
          </p:nvPr>
        </p:nvSpPr>
        <p:spPr>
          <a:xfrm>
            <a:off x="73024" y="4801225"/>
            <a:ext cx="1818600" cy="257700"/>
          </a:xfrm>
          <a:prstGeom prst="rect">
            <a:avLst/>
          </a:prstGeom>
          <a:noFill/>
          <a:ln>
            <a:noFill/>
          </a:ln>
        </p:spPr>
        <p:txBody>
          <a:bodyPr anchorCtr="0" anchor="t" bIns="0" lIns="0" spcFirstLastPara="1" rIns="0" wrap="square" tIns="0">
            <a:spAutoFit/>
          </a:bodyPr>
          <a:lstStyle>
            <a:lvl1pPr lvl="0" rtl="0" algn="l">
              <a:spcBef>
                <a:spcPts val="0"/>
              </a:spcBef>
              <a:spcAft>
                <a:spcPts val="0"/>
              </a:spcAft>
              <a:buSzPts val="1400"/>
              <a:buNone/>
              <a:defRPr b="0" i="0" sz="1200">
                <a:solidFill>
                  <a:schemeClr val="dk1"/>
                </a:solidFill>
                <a:latin typeface="Arial"/>
                <a:ea typeface="Arial"/>
                <a:cs typeface="Arial"/>
                <a:sym typeface="Arial"/>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77" name="Google Shape;77;p16"/>
          <p:cNvSpPr txBox="1"/>
          <p:nvPr>
            <p:ph idx="10" type="dt"/>
          </p:nvPr>
        </p:nvSpPr>
        <p:spPr>
          <a:xfrm>
            <a:off x="4176996" y="4801225"/>
            <a:ext cx="790500" cy="257700"/>
          </a:xfrm>
          <a:prstGeom prst="rect">
            <a:avLst/>
          </a:prstGeom>
          <a:noFill/>
          <a:ln>
            <a:noFill/>
          </a:ln>
        </p:spPr>
        <p:txBody>
          <a:bodyPr anchorCtr="0" anchor="t" bIns="0" lIns="0" spcFirstLastPara="1" rIns="0" wrap="square" tIns="0">
            <a:spAutoFit/>
          </a:bodyPr>
          <a:lstStyle>
            <a:lvl1pPr lvl="0" rtl="0" algn="l">
              <a:spcBef>
                <a:spcPts val="0"/>
              </a:spcBef>
              <a:spcAft>
                <a:spcPts val="0"/>
              </a:spcAft>
              <a:buSzPts val="1400"/>
              <a:buNone/>
              <a:defRPr b="0" i="0" sz="1200">
                <a:solidFill>
                  <a:schemeClr val="dk1"/>
                </a:solidFill>
                <a:latin typeface="Arial"/>
                <a:ea typeface="Arial"/>
                <a:cs typeface="Arial"/>
                <a:sym typeface="Arial"/>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78" name="Google Shape;78;p16"/>
          <p:cNvSpPr txBox="1"/>
          <p:nvPr>
            <p:ph idx="12" type="sldNum"/>
          </p:nvPr>
        </p:nvSpPr>
        <p:spPr>
          <a:xfrm>
            <a:off x="6583680" y="4783455"/>
            <a:ext cx="2103000" cy="277200"/>
          </a:xfrm>
          <a:prstGeom prst="rect">
            <a:avLst/>
          </a:prstGeom>
          <a:noFill/>
          <a:ln>
            <a:noFill/>
          </a:ln>
        </p:spPr>
        <p:txBody>
          <a:bodyPr anchorCtr="0" anchor="t" bIns="0" lIns="0" spcFirstLastPara="1" rIns="0" wrap="square" tIns="0">
            <a:spAutoFit/>
          </a:bodyPr>
          <a:lstStyle>
            <a:lvl1pPr indent="0" lvl="0" marL="0" rtl="0" algn="r">
              <a:spcBef>
                <a:spcPts val="0"/>
              </a:spcBef>
              <a:buNone/>
              <a:defRPr>
                <a:solidFill>
                  <a:srgbClr val="888888"/>
                </a:solidFill>
              </a:defRPr>
            </a:lvl1pPr>
            <a:lvl2pPr indent="0" lvl="1" marL="0" rtl="0" algn="r">
              <a:spcBef>
                <a:spcPts val="0"/>
              </a:spcBef>
              <a:buNone/>
              <a:defRPr>
                <a:solidFill>
                  <a:srgbClr val="888888"/>
                </a:solidFill>
              </a:defRPr>
            </a:lvl2pPr>
            <a:lvl3pPr indent="0" lvl="2" marL="0" rtl="0" algn="r">
              <a:spcBef>
                <a:spcPts val="0"/>
              </a:spcBef>
              <a:buNone/>
              <a:defRPr>
                <a:solidFill>
                  <a:srgbClr val="888888"/>
                </a:solidFill>
              </a:defRPr>
            </a:lvl3pPr>
            <a:lvl4pPr indent="0" lvl="3" marL="0" rtl="0" algn="r">
              <a:spcBef>
                <a:spcPts val="0"/>
              </a:spcBef>
              <a:buNone/>
              <a:defRPr>
                <a:solidFill>
                  <a:srgbClr val="888888"/>
                </a:solidFill>
              </a:defRPr>
            </a:lvl4pPr>
            <a:lvl5pPr indent="0" lvl="4" marL="0" rtl="0" algn="r">
              <a:spcBef>
                <a:spcPts val="0"/>
              </a:spcBef>
              <a:buNone/>
              <a:defRPr>
                <a:solidFill>
                  <a:srgbClr val="888888"/>
                </a:solidFill>
              </a:defRPr>
            </a:lvl5pPr>
            <a:lvl6pPr indent="0" lvl="5" marL="0" rtl="0" algn="r">
              <a:spcBef>
                <a:spcPts val="0"/>
              </a:spcBef>
              <a:buNone/>
              <a:defRPr>
                <a:solidFill>
                  <a:srgbClr val="888888"/>
                </a:solidFill>
              </a:defRPr>
            </a:lvl6pPr>
            <a:lvl7pPr indent="0" lvl="6" marL="0" rtl="0" algn="r">
              <a:spcBef>
                <a:spcPts val="0"/>
              </a:spcBef>
              <a:buNone/>
              <a:defRPr>
                <a:solidFill>
                  <a:srgbClr val="888888"/>
                </a:solidFill>
              </a:defRPr>
            </a:lvl7pPr>
            <a:lvl8pPr indent="0" lvl="7" marL="0" rtl="0" algn="r">
              <a:spcBef>
                <a:spcPts val="0"/>
              </a:spcBef>
              <a:buNone/>
              <a:defRPr>
                <a:solidFill>
                  <a:srgbClr val="888888"/>
                </a:solidFill>
              </a:defRPr>
            </a:lvl8pPr>
            <a:lvl9pPr indent="0" lvl="8" marL="0" rt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GB"/>
              <a:t>‹#›</a:t>
            </a:fld>
            <a:endParaRPr sz="1800">
              <a:latin typeface="Calibri"/>
              <a:ea typeface="Calibri"/>
              <a:cs typeface="Calibri"/>
              <a:sym typeface="Calibri"/>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79" name="Shape 79"/>
        <p:cNvGrpSpPr/>
        <p:nvPr/>
      </p:nvGrpSpPr>
      <p:grpSpPr>
        <a:xfrm>
          <a:off x="0" y="0"/>
          <a:ext cx="0" cy="0"/>
          <a:chOff x="0" y="0"/>
          <a:chExt cx="0" cy="0"/>
        </a:xfrm>
      </p:grpSpPr>
      <p:sp>
        <p:nvSpPr>
          <p:cNvPr id="80" name="Google Shape;80;p17"/>
          <p:cNvSpPr txBox="1"/>
          <p:nvPr>
            <p:ph type="title"/>
          </p:nvPr>
        </p:nvSpPr>
        <p:spPr>
          <a:xfrm>
            <a:off x="634498" y="1186828"/>
            <a:ext cx="7875000" cy="299700"/>
          </a:xfrm>
          <a:prstGeom prst="rect">
            <a:avLst/>
          </a:prstGeom>
          <a:noFill/>
          <a:ln>
            <a:noFill/>
          </a:ln>
        </p:spPr>
        <p:txBody>
          <a:bodyPr anchorCtr="0" anchor="t" bIns="0" lIns="0" spcFirstLastPara="1" rIns="0" wrap="square" tIns="0">
            <a:spAutoFit/>
          </a:bodyPr>
          <a:lstStyle>
            <a:lvl1pPr lvl="0" rtl="0" algn="l">
              <a:spcBef>
                <a:spcPts val="0"/>
              </a:spcBef>
              <a:spcAft>
                <a:spcPts val="0"/>
              </a:spcAft>
              <a:buSzPts val="1400"/>
              <a:buNone/>
              <a:defRPr b="1" i="0" sz="1800">
                <a:solidFill>
                  <a:schemeClr val="dk1"/>
                </a:solidFill>
                <a:latin typeface="Times New Roman"/>
                <a:ea typeface="Times New Roman"/>
                <a:cs typeface="Times New Roman"/>
                <a:sym typeface="Times New Roma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81" name="Google Shape;81;p17"/>
          <p:cNvSpPr txBox="1"/>
          <p:nvPr>
            <p:ph idx="11" type="ftr"/>
          </p:nvPr>
        </p:nvSpPr>
        <p:spPr>
          <a:xfrm>
            <a:off x="73024" y="4801225"/>
            <a:ext cx="1818600" cy="257700"/>
          </a:xfrm>
          <a:prstGeom prst="rect">
            <a:avLst/>
          </a:prstGeom>
          <a:noFill/>
          <a:ln>
            <a:noFill/>
          </a:ln>
        </p:spPr>
        <p:txBody>
          <a:bodyPr anchorCtr="0" anchor="t" bIns="0" lIns="0" spcFirstLastPara="1" rIns="0" wrap="square" tIns="0">
            <a:spAutoFit/>
          </a:bodyPr>
          <a:lstStyle>
            <a:lvl1pPr lvl="0" rtl="0" algn="l">
              <a:spcBef>
                <a:spcPts val="0"/>
              </a:spcBef>
              <a:spcAft>
                <a:spcPts val="0"/>
              </a:spcAft>
              <a:buSzPts val="1400"/>
              <a:buNone/>
              <a:defRPr b="0" i="0" sz="1200">
                <a:solidFill>
                  <a:schemeClr val="dk1"/>
                </a:solidFill>
                <a:latin typeface="Arial"/>
                <a:ea typeface="Arial"/>
                <a:cs typeface="Arial"/>
                <a:sym typeface="Arial"/>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82" name="Google Shape;82;p17"/>
          <p:cNvSpPr txBox="1"/>
          <p:nvPr>
            <p:ph idx="10" type="dt"/>
          </p:nvPr>
        </p:nvSpPr>
        <p:spPr>
          <a:xfrm>
            <a:off x="4176996" y="4801225"/>
            <a:ext cx="790500" cy="257700"/>
          </a:xfrm>
          <a:prstGeom prst="rect">
            <a:avLst/>
          </a:prstGeom>
          <a:noFill/>
          <a:ln>
            <a:noFill/>
          </a:ln>
        </p:spPr>
        <p:txBody>
          <a:bodyPr anchorCtr="0" anchor="t" bIns="0" lIns="0" spcFirstLastPara="1" rIns="0" wrap="square" tIns="0">
            <a:spAutoFit/>
          </a:bodyPr>
          <a:lstStyle>
            <a:lvl1pPr lvl="0" rtl="0" algn="l">
              <a:spcBef>
                <a:spcPts val="0"/>
              </a:spcBef>
              <a:spcAft>
                <a:spcPts val="0"/>
              </a:spcAft>
              <a:buSzPts val="1400"/>
              <a:buNone/>
              <a:defRPr b="0" i="0" sz="1200">
                <a:solidFill>
                  <a:schemeClr val="dk1"/>
                </a:solidFill>
                <a:latin typeface="Arial"/>
                <a:ea typeface="Arial"/>
                <a:cs typeface="Arial"/>
                <a:sym typeface="Arial"/>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83" name="Google Shape;83;p17"/>
          <p:cNvSpPr txBox="1"/>
          <p:nvPr>
            <p:ph idx="12" type="sldNum"/>
          </p:nvPr>
        </p:nvSpPr>
        <p:spPr>
          <a:xfrm>
            <a:off x="6583680" y="4783455"/>
            <a:ext cx="2103000" cy="277200"/>
          </a:xfrm>
          <a:prstGeom prst="rect">
            <a:avLst/>
          </a:prstGeom>
          <a:noFill/>
          <a:ln>
            <a:noFill/>
          </a:ln>
        </p:spPr>
        <p:txBody>
          <a:bodyPr anchorCtr="0" anchor="t" bIns="0" lIns="0" spcFirstLastPara="1" rIns="0" wrap="square" tIns="0">
            <a:spAutoFit/>
          </a:bodyPr>
          <a:lstStyle>
            <a:lvl1pPr indent="0" lvl="0" marL="0" rtl="0" algn="r">
              <a:spcBef>
                <a:spcPts val="0"/>
              </a:spcBef>
              <a:buNone/>
              <a:defRPr>
                <a:solidFill>
                  <a:srgbClr val="888888"/>
                </a:solidFill>
              </a:defRPr>
            </a:lvl1pPr>
            <a:lvl2pPr indent="0" lvl="1" marL="0" rtl="0" algn="r">
              <a:spcBef>
                <a:spcPts val="0"/>
              </a:spcBef>
              <a:buNone/>
              <a:defRPr>
                <a:solidFill>
                  <a:srgbClr val="888888"/>
                </a:solidFill>
              </a:defRPr>
            </a:lvl2pPr>
            <a:lvl3pPr indent="0" lvl="2" marL="0" rtl="0" algn="r">
              <a:spcBef>
                <a:spcPts val="0"/>
              </a:spcBef>
              <a:buNone/>
              <a:defRPr>
                <a:solidFill>
                  <a:srgbClr val="888888"/>
                </a:solidFill>
              </a:defRPr>
            </a:lvl3pPr>
            <a:lvl4pPr indent="0" lvl="3" marL="0" rtl="0" algn="r">
              <a:spcBef>
                <a:spcPts val="0"/>
              </a:spcBef>
              <a:buNone/>
              <a:defRPr>
                <a:solidFill>
                  <a:srgbClr val="888888"/>
                </a:solidFill>
              </a:defRPr>
            </a:lvl4pPr>
            <a:lvl5pPr indent="0" lvl="4" marL="0" rtl="0" algn="r">
              <a:spcBef>
                <a:spcPts val="0"/>
              </a:spcBef>
              <a:buNone/>
              <a:defRPr>
                <a:solidFill>
                  <a:srgbClr val="888888"/>
                </a:solidFill>
              </a:defRPr>
            </a:lvl5pPr>
            <a:lvl6pPr indent="0" lvl="5" marL="0" rtl="0" algn="r">
              <a:spcBef>
                <a:spcPts val="0"/>
              </a:spcBef>
              <a:buNone/>
              <a:defRPr>
                <a:solidFill>
                  <a:srgbClr val="888888"/>
                </a:solidFill>
              </a:defRPr>
            </a:lvl6pPr>
            <a:lvl7pPr indent="0" lvl="6" marL="0" rtl="0" algn="r">
              <a:spcBef>
                <a:spcPts val="0"/>
              </a:spcBef>
              <a:buNone/>
              <a:defRPr>
                <a:solidFill>
                  <a:srgbClr val="888888"/>
                </a:solidFill>
              </a:defRPr>
            </a:lvl7pPr>
            <a:lvl8pPr indent="0" lvl="7" marL="0" rtl="0" algn="r">
              <a:spcBef>
                <a:spcPts val="0"/>
              </a:spcBef>
              <a:buNone/>
              <a:defRPr>
                <a:solidFill>
                  <a:srgbClr val="888888"/>
                </a:solidFill>
              </a:defRPr>
            </a:lvl8pPr>
            <a:lvl9pPr indent="0" lvl="8" marL="0" rt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GB"/>
              <a:t>‹#›</a:t>
            </a:fld>
            <a:endParaRPr sz="1800">
              <a:latin typeface="Calibri"/>
              <a:ea typeface="Calibri"/>
              <a:cs typeface="Calibri"/>
              <a:sym typeface="Calibri"/>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84" name="Shape 84"/>
        <p:cNvGrpSpPr/>
        <p:nvPr/>
      </p:nvGrpSpPr>
      <p:grpSpPr>
        <a:xfrm>
          <a:off x="0" y="0"/>
          <a:ext cx="0" cy="0"/>
          <a:chOff x="0" y="0"/>
          <a:chExt cx="0" cy="0"/>
        </a:xfrm>
      </p:grpSpPr>
      <p:sp>
        <p:nvSpPr>
          <p:cNvPr id="85" name="Google Shape;85;p18"/>
          <p:cNvSpPr txBox="1"/>
          <p:nvPr>
            <p:ph idx="11" type="ftr"/>
          </p:nvPr>
        </p:nvSpPr>
        <p:spPr>
          <a:xfrm>
            <a:off x="73024" y="4801225"/>
            <a:ext cx="1818600" cy="257700"/>
          </a:xfrm>
          <a:prstGeom prst="rect">
            <a:avLst/>
          </a:prstGeom>
          <a:noFill/>
          <a:ln>
            <a:noFill/>
          </a:ln>
        </p:spPr>
        <p:txBody>
          <a:bodyPr anchorCtr="0" anchor="t" bIns="0" lIns="0" spcFirstLastPara="1" rIns="0" wrap="square" tIns="0">
            <a:spAutoFit/>
          </a:bodyPr>
          <a:lstStyle>
            <a:lvl1pPr lvl="0" rtl="0" algn="l">
              <a:spcBef>
                <a:spcPts val="0"/>
              </a:spcBef>
              <a:spcAft>
                <a:spcPts val="0"/>
              </a:spcAft>
              <a:buSzPts val="1400"/>
              <a:buNone/>
              <a:defRPr b="0" i="0" sz="1200">
                <a:solidFill>
                  <a:schemeClr val="dk1"/>
                </a:solidFill>
                <a:latin typeface="Arial"/>
                <a:ea typeface="Arial"/>
                <a:cs typeface="Arial"/>
                <a:sym typeface="Arial"/>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86" name="Google Shape;86;p18"/>
          <p:cNvSpPr txBox="1"/>
          <p:nvPr>
            <p:ph idx="10" type="dt"/>
          </p:nvPr>
        </p:nvSpPr>
        <p:spPr>
          <a:xfrm>
            <a:off x="4176996" y="4801225"/>
            <a:ext cx="790500" cy="257700"/>
          </a:xfrm>
          <a:prstGeom prst="rect">
            <a:avLst/>
          </a:prstGeom>
          <a:noFill/>
          <a:ln>
            <a:noFill/>
          </a:ln>
        </p:spPr>
        <p:txBody>
          <a:bodyPr anchorCtr="0" anchor="t" bIns="0" lIns="0" spcFirstLastPara="1" rIns="0" wrap="square" tIns="0">
            <a:spAutoFit/>
          </a:bodyPr>
          <a:lstStyle>
            <a:lvl1pPr lvl="0" rtl="0" algn="l">
              <a:spcBef>
                <a:spcPts val="0"/>
              </a:spcBef>
              <a:spcAft>
                <a:spcPts val="0"/>
              </a:spcAft>
              <a:buSzPts val="1400"/>
              <a:buNone/>
              <a:defRPr b="0" i="0" sz="1200">
                <a:solidFill>
                  <a:schemeClr val="dk1"/>
                </a:solidFill>
                <a:latin typeface="Arial"/>
                <a:ea typeface="Arial"/>
                <a:cs typeface="Arial"/>
                <a:sym typeface="Arial"/>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87" name="Google Shape;87;p18"/>
          <p:cNvSpPr txBox="1"/>
          <p:nvPr>
            <p:ph idx="12" type="sldNum"/>
          </p:nvPr>
        </p:nvSpPr>
        <p:spPr>
          <a:xfrm>
            <a:off x="6583680" y="4783455"/>
            <a:ext cx="2103000" cy="277200"/>
          </a:xfrm>
          <a:prstGeom prst="rect">
            <a:avLst/>
          </a:prstGeom>
          <a:noFill/>
          <a:ln>
            <a:noFill/>
          </a:ln>
        </p:spPr>
        <p:txBody>
          <a:bodyPr anchorCtr="0" anchor="t" bIns="0" lIns="0" spcFirstLastPara="1" rIns="0" wrap="square" tIns="0">
            <a:spAutoFit/>
          </a:bodyPr>
          <a:lstStyle>
            <a:lvl1pPr indent="0" lvl="0" marL="0" rtl="0" algn="r">
              <a:spcBef>
                <a:spcPts val="0"/>
              </a:spcBef>
              <a:buNone/>
              <a:defRPr>
                <a:solidFill>
                  <a:srgbClr val="888888"/>
                </a:solidFill>
              </a:defRPr>
            </a:lvl1pPr>
            <a:lvl2pPr indent="0" lvl="1" marL="0" rtl="0" algn="r">
              <a:spcBef>
                <a:spcPts val="0"/>
              </a:spcBef>
              <a:buNone/>
              <a:defRPr>
                <a:solidFill>
                  <a:srgbClr val="888888"/>
                </a:solidFill>
              </a:defRPr>
            </a:lvl2pPr>
            <a:lvl3pPr indent="0" lvl="2" marL="0" rtl="0" algn="r">
              <a:spcBef>
                <a:spcPts val="0"/>
              </a:spcBef>
              <a:buNone/>
              <a:defRPr>
                <a:solidFill>
                  <a:srgbClr val="888888"/>
                </a:solidFill>
              </a:defRPr>
            </a:lvl3pPr>
            <a:lvl4pPr indent="0" lvl="3" marL="0" rtl="0" algn="r">
              <a:spcBef>
                <a:spcPts val="0"/>
              </a:spcBef>
              <a:buNone/>
              <a:defRPr>
                <a:solidFill>
                  <a:srgbClr val="888888"/>
                </a:solidFill>
              </a:defRPr>
            </a:lvl4pPr>
            <a:lvl5pPr indent="0" lvl="4" marL="0" rtl="0" algn="r">
              <a:spcBef>
                <a:spcPts val="0"/>
              </a:spcBef>
              <a:buNone/>
              <a:defRPr>
                <a:solidFill>
                  <a:srgbClr val="888888"/>
                </a:solidFill>
              </a:defRPr>
            </a:lvl5pPr>
            <a:lvl6pPr indent="0" lvl="5" marL="0" rtl="0" algn="r">
              <a:spcBef>
                <a:spcPts val="0"/>
              </a:spcBef>
              <a:buNone/>
              <a:defRPr>
                <a:solidFill>
                  <a:srgbClr val="888888"/>
                </a:solidFill>
              </a:defRPr>
            </a:lvl6pPr>
            <a:lvl7pPr indent="0" lvl="6" marL="0" rtl="0" algn="r">
              <a:spcBef>
                <a:spcPts val="0"/>
              </a:spcBef>
              <a:buNone/>
              <a:defRPr>
                <a:solidFill>
                  <a:srgbClr val="888888"/>
                </a:solidFill>
              </a:defRPr>
            </a:lvl7pPr>
            <a:lvl8pPr indent="0" lvl="7" marL="0" rtl="0" algn="r">
              <a:spcBef>
                <a:spcPts val="0"/>
              </a:spcBef>
              <a:buNone/>
              <a:defRPr>
                <a:solidFill>
                  <a:srgbClr val="888888"/>
                </a:solidFill>
              </a:defRPr>
            </a:lvl8pPr>
            <a:lvl9pPr indent="0" lvl="8" marL="0" rt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GB"/>
              <a:t>‹#›</a:t>
            </a:fld>
            <a:endParaRPr sz="1800">
              <a:latin typeface="Calibri"/>
              <a:ea typeface="Calibri"/>
              <a:cs typeface="Calibri"/>
              <a:sym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9.png"/><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12.xml"/><Relationship Id="rId9" Type="http://schemas.openxmlformats.org/officeDocument/2006/relationships/theme" Target="../theme/theme2.xml"/><Relationship Id="rId5" Type="http://schemas.openxmlformats.org/officeDocument/2006/relationships/slideLayout" Target="../slideLayouts/slideLayout13.xml"/><Relationship Id="rId6" Type="http://schemas.openxmlformats.org/officeDocument/2006/relationships/slideLayout" Target="../slideLayouts/slideLayout14.xml"/><Relationship Id="rId7" Type="http://schemas.openxmlformats.org/officeDocument/2006/relationships/slideLayout" Target="../slideLayouts/slideLayout15.xml"/><Relationship Id="rId8"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0"/>
              </a:spcBef>
              <a:spcAft>
                <a:spcPts val="0"/>
              </a:spcAft>
              <a:buClr>
                <a:schemeClr val="dk2"/>
              </a:buClr>
              <a:buSzPts val="1400"/>
              <a:buChar char="○"/>
              <a:defRPr>
                <a:solidFill>
                  <a:schemeClr val="dk2"/>
                </a:solidFill>
              </a:defRPr>
            </a:lvl2pPr>
            <a:lvl3pPr indent="-317500" lvl="2" marL="1371600" rtl="0">
              <a:lnSpc>
                <a:spcPct val="115000"/>
              </a:lnSpc>
              <a:spcBef>
                <a:spcPts val="0"/>
              </a:spcBef>
              <a:spcAft>
                <a:spcPts val="0"/>
              </a:spcAft>
              <a:buClr>
                <a:schemeClr val="dk2"/>
              </a:buClr>
              <a:buSzPts val="1400"/>
              <a:buChar char="■"/>
              <a:defRPr>
                <a:solidFill>
                  <a:schemeClr val="dk2"/>
                </a:solidFill>
              </a:defRPr>
            </a:lvl3pPr>
            <a:lvl4pPr indent="-317500" lvl="3" marL="1828800" rtl="0">
              <a:lnSpc>
                <a:spcPct val="115000"/>
              </a:lnSpc>
              <a:spcBef>
                <a:spcPts val="0"/>
              </a:spcBef>
              <a:spcAft>
                <a:spcPts val="0"/>
              </a:spcAft>
              <a:buClr>
                <a:schemeClr val="dk2"/>
              </a:buClr>
              <a:buSzPts val="1400"/>
              <a:buChar char="●"/>
              <a:defRPr>
                <a:solidFill>
                  <a:schemeClr val="dk2"/>
                </a:solidFill>
              </a:defRPr>
            </a:lvl4pPr>
            <a:lvl5pPr indent="-317500" lvl="4" marL="2286000" rtl="0">
              <a:lnSpc>
                <a:spcPct val="115000"/>
              </a:lnSpc>
              <a:spcBef>
                <a:spcPts val="0"/>
              </a:spcBef>
              <a:spcAft>
                <a:spcPts val="0"/>
              </a:spcAft>
              <a:buClr>
                <a:schemeClr val="dk2"/>
              </a:buClr>
              <a:buSzPts val="1400"/>
              <a:buChar char="○"/>
              <a:defRPr>
                <a:solidFill>
                  <a:schemeClr val="dk2"/>
                </a:solidFill>
              </a:defRPr>
            </a:lvl5pPr>
            <a:lvl6pPr indent="-317500" lvl="5" marL="2743200" rtl="0">
              <a:lnSpc>
                <a:spcPct val="115000"/>
              </a:lnSpc>
              <a:spcBef>
                <a:spcPts val="0"/>
              </a:spcBef>
              <a:spcAft>
                <a:spcPts val="0"/>
              </a:spcAft>
              <a:buClr>
                <a:schemeClr val="dk2"/>
              </a:buClr>
              <a:buSzPts val="1400"/>
              <a:buChar char="■"/>
              <a:defRPr>
                <a:solidFill>
                  <a:schemeClr val="dk2"/>
                </a:solidFill>
              </a:defRPr>
            </a:lvl6pPr>
            <a:lvl7pPr indent="-317500" lvl="6" marL="3200400" rtl="0">
              <a:lnSpc>
                <a:spcPct val="115000"/>
              </a:lnSpc>
              <a:spcBef>
                <a:spcPts val="0"/>
              </a:spcBef>
              <a:spcAft>
                <a:spcPts val="0"/>
              </a:spcAft>
              <a:buClr>
                <a:schemeClr val="dk2"/>
              </a:buClr>
              <a:buSzPts val="1400"/>
              <a:buChar char="●"/>
              <a:defRPr>
                <a:solidFill>
                  <a:schemeClr val="dk2"/>
                </a:solidFill>
              </a:defRPr>
            </a:lvl7pPr>
            <a:lvl8pPr indent="-317500" lvl="7" marL="3657600" rtl="0">
              <a:lnSpc>
                <a:spcPct val="115000"/>
              </a:lnSpc>
              <a:spcBef>
                <a:spcPts val="0"/>
              </a:spcBef>
              <a:spcAft>
                <a:spcPts val="0"/>
              </a:spcAft>
              <a:buClr>
                <a:schemeClr val="dk2"/>
              </a:buClr>
              <a:buSzPts val="1400"/>
              <a:buChar char="○"/>
              <a:defRPr>
                <a:solidFill>
                  <a:schemeClr val="dk2"/>
                </a:solidFill>
              </a:defRPr>
            </a:lvl8pPr>
            <a:lvl9pPr indent="-317500" lvl="8" marL="4114800" rtl="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sp>
        <p:nvSpPr>
          <p:cNvPr id="51" name="Google Shape;51;p13"/>
          <p:cNvSpPr/>
          <p:nvPr/>
        </p:nvSpPr>
        <p:spPr>
          <a:xfrm>
            <a:off x="192174" y="206499"/>
            <a:ext cx="632700" cy="618900"/>
          </a:xfrm>
          <a:prstGeom prst="rect">
            <a:avLst/>
          </a:prstGeom>
          <a:blipFill rotWithShape="1">
            <a:blip r:embed="rId1">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2" name="Google Shape;52;p13"/>
          <p:cNvSpPr/>
          <p:nvPr/>
        </p:nvSpPr>
        <p:spPr>
          <a:xfrm>
            <a:off x="3785317" y="206499"/>
            <a:ext cx="1241400" cy="618900"/>
          </a:xfrm>
          <a:prstGeom prst="rect">
            <a:avLst/>
          </a:prstGeom>
          <a:blipFill rotWithShape="1">
            <a:blip r:embed="rId2">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3" name="Google Shape;53;p13"/>
          <p:cNvSpPr/>
          <p:nvPr/>
        </p:nvSpPr>
        <p:spPr>
          <a:xfrm>
            <a:off x="7819509" y="206499"/>
            <a:ext cx="1153200" cy="6189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4" name="Google Shape;54;p13"/>
          <p:cNvSpPr/>
          <p:nvPr/>
        </p:nvSpPr>
        <p:spPr>
          <a:xfrm>
            <a:off x="0" y="4738528"/>
            <a:ext cx="9144000" cy="9525"/>
          </a:xfrm>
          <a:custGeom>
            <a:rect b="b" l="l" r="r" t="t"/>
            <a:pathLst>
              <a:path extrusionOk="0" h="9525" w="9144000">
                <a:moveTo>
                  <a:pt x="0" y="9524"/>
                </a:moveTo>
                <a:lnTo>
                  <a:pt x="0" y="0"/>
                </a:lnTo>
                <a:lnTo>
                  <a:pt x="9143981" y="0"/>
                </a:lnTo>
                <a:lnTo>
                  <a:pt x="9143981" y="9524"/>
                </a:lnTo>
                <a:lnTo>
                  <a:pt x="0" y="9524"/>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5" name="Google Shape;55;p13"/>
          <p:cNvSpPr txBox="1"/>
          <p:nvPr>
            <p:ph type="title"/>
          </p:nvPr>
        </p:nvSpPr>
        <p:spPr>
          <a:xfrm>
            <a:off x="634498" y="1186828"/>
            <a:ext cx="7875000" cy="299700"/>
          </a:xfrm>
          <a:prstGeom prst="rect">
            <a:avLst/>
          </a:prstGeom>
          <a:noFill/>
          <a:ln>
            <a:noFill/>
          </a:ln>
        </p:spPr>
        <p:txBody>
          <a:bodyPr anchorCtr="0" anchor="t" bIns="0" lIns="0" spcFirstLastPara="1" rIns="0" wrap="square" tIns="0">
            <a:spAutoFit/>
          </a:bodyPr>
          <a:lstStyle>
            <a:lvl1pPr lvl="0" marR="0" rtl="0" algn="l">
              <a:spcBef>
                <a:spcPts val="0"/>
              </a:spcBef>
              <a:spcAft>
                <a:spcPts val="0"/>
              </a:spcAft>
              <a:buSzPts val="1400"/>
              <a:buNone/>
              <a:defRPr b="1" i="0" sz="1800" u="none" cap="none" strike="noStrike">
                <a:solidFill>
                  <a:schemeClr val="dk1"/>
                </a:solidFill>
                <a:latin typeface="Times New Roman"/>
                <a:ea typeface="Times New Roman"/>
                <a:cs typeface="Times New Roman"/>
                <a:sym typeface="Times New Roman"/>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56" name="Google Shape;56;p13"/>
          <p:cNvSpPr txBox="1"/>
          <p:nvPr>
            <p:ph idx="1" type="body"/>
          </p:nvPr>
        </p:nvSpPr>
        <p:spPr>
          <a:xfrm>
            <a:off x="856647" y="1850322"/>
            <a:ext cx="7430700" cy="2372400"/>
          </a:xfrm>
          <a:prstGeom prst="rect">
            <a:avLst/>
          </a:prstGeom>
          <a:noFill/>
          <a:ln>
            <a:noFill/>
          </a:ln>
        </p:spPr>
        <p:txBody>
          <a:bodyPr anchorCtr="0" anchor="t" bIns="0" lIns="0" spcFirstLastPara="1" rIns="0" wrap="square" tIns="0">
            <a:spAutoFit/>
          </a:bodyPr>
          <a:lstStyle>
            <a:lvl1pPr indent="-228600" lvl="0"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800" u="none" cap="none" strike="noStrike">
                <a:latin typeface="Calibri"/>
                <a:ea typeface="Calibri"/>
                <a:cs typeface="Calibri"/>
                <a:sym typeface="Calibri"/>
              </a:defRPr>
            </a:lvl2pPr>
            <a:lvl3pPr indent="-228600" lvl="2" marL="1371600" marR="0" rtl="0" algn="l">
              <a:spcBef>
                <a:spcPts val="0"/>
              </a:spcBef>
              <a:spcAft>
                <a:spcPts val="0"/>
              </a:spcAft>
              <a:buSzPts val="1400"/>
              <a:buNone/>
              <a:defRPr b="0" i="0" sz="1800" u="none" cap="none" strike="noStrike">
                <a:latin typeface="Calibri"/>
                <a:ea typeface="Calibri"/>
                <a:cs typeface="Calibri"/>
                <a:sym typeface="Calibri"/>
              </a:defRPr>
            </a:lvl3pPr>
            <a:lvl4pPr indent="-228600" lvl="3" marL="1828800" marR="0" rtl="0" algn="l">
              <a:spcBef>
                <a:spcPts val="0"/>
              </a:spcBef>
              <a:spcAft>
                <a:spcPts val="0"/>
              </a:spcAft>
              <a:buSzPts val="1400"/>
              <a:buNone/>
              <a:defRPr b="0" i="0" sz="1800" u="none" cap="none" strike="noStrike">
                <a:latin typeface="Calibri"/>
                <a:ea typeface="Calibri"/>
                <a:cs typeface="Calibri"/>
                <a:sym typeface="Calibri"/>
              </a:defRPr>
            </a:lvl4pPr>
            <a:lvl5pPr indent="-228600" lvl="4" marL="2286000" marR="0" rtl="0" algn="l">
              <a:spcBef>
                <a:spcPts val="0"/>
              </a:spcBef>
              <a:spcAft>
                <a:spcPts val="0"/>
              </a:spcAft>
              <a:buSzPts val="1400"/>
              <a:buNone/>
              <a:defRPr b="0" i="0" sz="1800" u="none" cap="none" strike="noStrike">
                <a:latin typeface="Calibri"/>
                <a:ea typeface="Calibri"/>
                <a:cs typeface="Calibri"/>
                <a:sym typeface="Calibri"/>
              </a:defRPr>
            </a:lvl5pPr>
            <a:lvl6pPr indent="-228600" lvl="5" marL="2743200" marR="0" rtl="0" algn="l">
              <a:spcBef>
                <a:spcPts val="0"/>
              </a:spcBef>
              <a:spcAft>
                <a:spcPts val="0"/>
              </a:spcAft>
              <a:buSzPts val="1400"/>
              <a:buNone/>
              <a:defRPr b="0" i="0" sz="1800" u="none" cap="none" strike="noStrike">
                <a:latin typeface="Calibri"/>
                <a:ea typeface="Calibri"/>
                <a:cs typeface="Calibri"/>
                <a:sym typeface="Calibri"/>
              </a:defRPr>
            </a:lvl6pPr>
            <a:lvl7pPr indent="-228600" lvl="6" marL="3200400" marR="0" rtl="0" algn="l">
              <a:spcBef>
                <a:spcPts val="0"/>
              </a:spcBef>
              <a:spcAft>
                <a:spcPts val="0"/>
              </a:spcAft>
              <a:buSzPts val="1400"/>
              <a:buNone/>
              <a:defRPr b="0" i="0" sz="1800" u="none" cap="none" strike="noStrike">
                <a:latin typeface="Calibri"/>
                <a:ea typeface="Calibri"/>
                <a:cs typeface="Calibri"/>
                <a:sym typeface="Calibri"/>
              </a:defRPr>
            </a:lvl7pPr>
            <a:lvl8pPr indent="-228600" lvl="7" marL="3657600" marR="0" rtl="0" algn="l">
              <a:spcBef>
                <a:spcPts val="0"/>
              </a:spcBef>
              <a:spcAft>
                <a:spcPts val="0"/>
              </a:spcAft>
              <a:buSzPts val="1400"/>
              <a:buNone/>
              <a:defRPr b="0" i="0" sz="1800" u="none" cap="none" strike="noStrike">
                <a:latin typeface="Calibri"/>
                <a:ea typeface="Calibri"/>
                <a:cs typeface="Calibri"/>
                <a:sym typeface="Calibri"/>
              </a:defRPr>
            </a:lvl8pPr>
            <a:lvl9pPr indent="-228600" lvl="8" marL="4114800" marR="0" rtl="0" algn="l">
              <a:spcBef>
                <a:spcPts val="0"/>
              </a:spcBef>
              <a:spcAft>
                <a:spcPts val="0"/>
              </a:spcAft>
              <a:buSzPts val="1400"/>
              <a:buNone/>
              <a:defRPr b="0" i="0" sz="1800" u="none" cap="none" strike="noStrike">
                <a:latin typeface="Calibri"/>
                <a:ea typeface="Calibri"/>
                <a:cs typeface="Calibri"/>
                <a:sym typeface="Calibri"/>
              </a:defRPr>
            </a:lvl9pPr>
          </a:lstStyle>
          <a:p/>
        </p:txBody>
      </p:sp>
      <p:sp>
        <p:nvSpPr>
          <p:cNvPr id="57" name="Google Shape;57;p13"/>
          <p:cNvSpPr txBox="1"/>
          <p:nvPr>
            <p:ph idx="11" type="ftr"/>
          </p:nvPr>
        </p:nvSpPr>
        <p:spPr>
          <a:xfrm>
            <a:off x="73024" y="4801225"/>
            <a:ext cx="1818600" cy="257700"/>
          </a:xfrm>
          <a:prstGeom prst="rect">
            <a:avLst/>
          </a:prstGeom>
          <a:noFill/>
          <a:ln>
            <a:noFill/>
          </a:ln>
        </p:spPr>
        <p:txBody>
          <a:bodyPr anchorCtr="0" anchor="t" bIns="0" lIns="0" spcFirstLastPara="1" rIns="0" wrap="square" tIns="0">
            <a:spAutoFit/>
          </a:bodyPr>
          <a:lstStyle>
            <a:lvl1pPr lvl="0" marR="0" rtl="0" algn="l">
              <a:spcBef>
                <a:spcPts val="0"/>
              </a:spcBef>
              <a:spcAft>
                <a:spcPts val="0"/>
              </a:spcAft>
              <a:buSzPts val="1400"/>
              <a:buNone/>
              <a:defRPr b="0" i="0" sz="12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8" name="Google Shape;58;p13"/>
          <p:cNvSpPr txBox="1"/>
          <p:nvPr>
            <p:ph idx="10" type="dt"/>
          </p:nvPr>
        </p:nvSpPr>
        <p:spPr>
          <a:xfrm>
            <a:off x="4176996" y="4801225"/>
            <a:ext cx="790500" cy="257700"/>
          </a:xfrm>
          <a:prstGeom prst="rect">
            <a:avLst/>
          </a:prstGeom>
          <a:noFill/>
          <a:ln>
            <a:noFill/>
          </a:ln>
        </p:spPr>
        <p:txBody>
          <a:bodyPr anchorCtr="0" anchor="t" bIns="0" lIns="0" spcFirstLastPara="1" rIns="0" wrap="square" tIns="0">
            <a:spAutoFit/>
          </a:bodyPr>
          <a:lstStyle>
            <a:lvl1pPr lvl="0" marR="0" rtl="0" algn="l">
              <a:spcBef>
                <a:spcPts val="0"/>
              </a:spcBef>
              <a:spcAft>
                <a:spcPts val="0"/>
              </a:spcAft>
              <a:buSzPts val="1400"/>
              <a:buNone/>
              <a:defRPr b="0" i="0" sz="12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9" name="Google Shape;59;p13"/>
          <p:cNvSpPr txBox="1"/>
          <p:nvPr>
            <p:ph idx="12" type="sldNum"/>
          </p:nvPr>
        </p:nvSpPr>
        <p:spPr>
          <a:xfrm>
            <a:off x="6583680" y="4783455"/>
            <a:ext cx="2103000" cy="277200"/>
          </a:xfrm>
          <a:prstGeom prst="rect">
            <a:avLst/>
          </a:prstGeom>
          <a:noFill/>
          <a:ln>
            <a:noFill/>
          </a:ln>
        </p:spPr>
        <p:txBody>
          <a:bodyPr anchorCtr="0" anchor="t" bIns="0" lIns="0" spcFirstLastPara="1" rIns="0" wrap="square" tIns="0">
            <a:spAutoFit/>
          </a:bodyPr>
          <a:lstStyle>
            <a:lvl1pPr indent="0" lvl="0" marL="0" marR="0" rtl="0" algn="r">
              <a:spcBef>
                <a:spcPts val="0"/>
              </a:spcBef>
              <a:buNone/>
              <a:defRPr sz="1800">
                <a:solidFill>
                  <a:srgbClr val="888888"/>
                </a:solidFill>
                <a:latin typeface="Calibri"/>
                <a:ea typeface="Calibri"/>
                <a:cs typeface="Calibri"/>
                <a:sym typeface="Calibri"/>
              </a:defRPr>
            </a:lvl1pPr>
            <a:lvl2pPr indent="0" lvl="1" marL="0" marR="0" rtl="0" algn="r">
              <a:spcBef>
                <a:spcPts val="0"/>
              </a:spcBef>
              <a:buNone/>
              <a:defRPr sz="1800">
                <a:solidFill>
                  <a:srgbClr val="888888"/>
                </a:solidFill>
                <a:latin typeface="Calibri"/>
                <a:ea typeface="Calibri"/>
                <a:cs typeface="Calibri"/>
                <a:sym typeface="Calibri"/>
              </a:defRPr>
            </a:lvl2pPr>
            <a:lvl3pPr indent="0" lvl="2" marL="0" marR="0" rtl="0" algn="r">
              <a:spcBef>
                <a:spcPts val="0"/>
              </a:spcBef>
              <a:buNone/>
              <a:defRPr sz="1800">
                <a:solidFill>
                  <a:srgbClr val="888888"/>
                </a:solidFill>
                <a:latin typeface="Calibri"/>
                <a:ea typeface="Calibri"/>
                <a:cs typeface="Calibri"/>
                <a:sym typeface="Calibri"/>
              </a:defRPr>
            </a:lvl3pPr>
            <a:lvl4pPr indent="0" lvl="3" marL="0" marR="0" rtl="0" algn="r">
              <a:spcBef>
                <a:spcPts val="0"/>
              </a:spcBef>
              <a:buNone/>
              <a:defRPr sz="1800">
                <a:solidFill>
                  <a:srgbClr val="888888"/>
                </a:solidFill>
                <a:latin typeface="Calibri"/>
                <a:ea typeface="Calibri"/>
                <a:cs typeface="Calibri"/>
                <a:sym typeface="Calibri"/>
              </a:defRPr>
            </a:lvl4pPr>
            <a:lvl5pPr indent="0" lvl="4" marL="0" marR="0" rtl="0" algn="r">
              <a:spcBef>
                <a:spcPts val="0"/>
              </a:spcBef>
              <a:buNone/>
              <a:defRPr sz="1800">
                <a:solidFill>
                  <a:srgbClr val="888888"/>
                </a:solidFill>
                <a:latin typeface="Calibri"/>
                <a:ea typeface="Calibri"/>
                <a:cs typeface="Calibri"/>
                <a:sym typeface="Calibri"/>
              </a:defRPr>
            </a:lvl5pPr>
            <a:lvl6pPr indent="0" lvl="5" marL="0" marR="0" rtl="0" algn="r">
              <a:spcBef>
                <a:spcPts val="0"/>
              </a:spcBef>
              <a:buNone/>
              <a:defRPr sz="1800">
                <a:solidFill>
                  <a:srgbClr val="888888"/>
                </a:solidFill>
                <a:latin typeface="Calibri"/>
                <a:ea typeface="Calibri"/>
                <a:cs typeface="Calibri"/>
                <a:sym typeface="Calibri"/>
              </a:defRPr>
            </a:lvl6pPr>
            <a:lvl7pPr indent="0" lvl="6" marL="0" marR="0" rtl="0" algn="r">
              <a:spcBef>
                <a:spcPts val="0"/>
              </a:spcBef>
              <a:buNone/>
              <a:defRPr sz="1800">
                <a:solidFill>
                  <a:srgbClr val="888888"/>
                </a:solidFill>
                <a:latin typeface="Calibri"/>
                <a:ea typeface="Calibri"/>
                <a:cs typeface="Calibri"/>
                <a:sym typeface="Calibri"/>
              </a:defRPr>
            </a:lvl7pPr>
            <a:lvl8pPr indent="0" lvl="7" marL="0" marR="0" rtl="0" algn="r">
              <a:spcBef>
                <a:spcPts val="0"/>
              </a:spcBef>
              <a:buNone/>
              <a:defRPr sz="1800">
                <a:solidFill>
                  <a:srgbClr val="888888"/>
                </a:solidFill>
                <a:latin typeface="Calibri"/>
                <a:ea typeface="Calibri"/>
                <a:cs typeface="Calibri"/>
                <a:sym typeface="Calibri"/>
              </a:defRPr>
            </a:lvl8pPr>
            <a:lvl9pPr indent="0" lvl="8" marL="0" marR="0" rtl="0" algn="r">
              <a:spcBef>
                <a:spcPts val="0"/>
              </a:spcBef>
              <a:buNone/>
              <a:defRPr sz="18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b="0" u="none"/>
          </a:p>
        </p:txBody>
      </p:sp>
    </p:spTree>
  </p:cSld>
  <p:clrMap accent1="accent1" accent2="accent2" accent3="accent3" accent4="accent4" accent5="accent5" accent6="accent6" bg1="lt1" bg2="dk2" tx1="dk1" tx2="lt2" folHlink="folHlink" hlink="hlink"/>
  <p:sldLayoutIdLst>
    <p:sldLayoutId id="2147483659" r:id="rId4"/>
    <p:sldLayoutId id="2147483660" r:id="rId5"/>
    <p:sldLayoutId id="2147483661" r:id="rId6"/>
    <p:sldLayoutId id="2147483662" r:id="rId7"/>
    <p:sldLayoutId id="2147483663" r:id="rId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8.png"/><Relationship Id="rId4" Type="http://schemas.openxmlformats.org/officeDocument/2006/relationships/image" Target="../media/image50.png"/><Relationship Id="rId10" Type="http://schemas.openxmlformats.org/officeDocument/2006/relationships/image" Target="../media/image14.png"/><Relationship Id="rId9" Type="http://schemas.openxmlformats.org/officeDocument/2006/relationships/image" Target="../media/image3.png"/><Relationship Id="rId5" Type="http://schemas.openxmlformats.org/officeDocument/2006/relationships/image" Target="../media/image6.png"/><Relationship Id="rId6" Type="http://schemas.openxmlformats.org/officeDocument/2006/relationships/hyperlink" Target="https://www.nsf.gov/" TargetMode="External"/><Relationship Id="rId7" Type="http://schemas.openxmlformats.org/officeDocument/2006/relationships/hyperlink" Target="https://www.nsf.gov/awardsearch/showAward?AWD_ID=1836650" TargetMode="External"/><Relationship Id="rId8"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hyperlink" Target="https://github.com/scikit-hep/awkward/blob/main/src/awkward/_connect/rdataframe/from_rdataframe.py" TargetMode="External"/><Relationship Id="rId4" Type="http://schemas.openxmlformats.org/officeDocument/2006/relationships/image" Target="../media/image2.png"/><Relationship Id="rId5" Type="http://schemas.openxmlformats.org/officeDocument/2006/relationships/image" Target="../media/image8.png"/><Relationship Id="rId6" Type="http://schemas.openxmlformats.org/officeDocument/2006/relationships/image" Target="../media/image3.png"/><Relationship Id="rId7" Type="http://schemas.openxmlformats.org/officeDocument/2006/relationships/hyperlink" Target="https://ctapipe.readthedocs.io/en/latest/" TargetMode="External"/><Relationship Id="rId8" Type="http://schemas.openxmlformats.org/officeDocument/2006/relationships/image" Target="../media/image2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2.png"/><Relationship Id="rId4" Type="http://schemas.openxmlformats.org/officeDocument/2006/relationships/image" Target="../media/image27.png"/><Relationship Id="rId5" Type="http://schemas.openxmlformats.org/officeDocument/2006/relationships/image" Target="../media/image8.png"/><Relationship Id="rId6"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2.png"/><Relationship Id="rId4" Type="http://schemas.openxmlformats.org/officeDocument/2006/relationships/hyperlink" Target="https://indico.cern.ch/event/1106990/contributions/5097037/" TargetMode="External"/><Relationship Id="rId10" Type="http://schemas.openxmlformats.org/officeDocument/2006/relationships/image" Target="../media/image3.png"/><Relationship Id="rId9" Type="http://schemas.openxmlformats.org/officeDocument/2006/relationships/image" Target="../media/image8.png"/><Relationship Id="rId5" Type="http://schemas.openxmlformats.org/officeDocument/2006/relationships/hyperlink" Target="https://indico.cern.ch/event/1106990/contributions/4991341/" TargetMode="External"/><Relationship Id="rId6" Type="http://schemas.openxmlformats.org/officeDocument/2006/relationships/hyperlink" Target="https://indico.cern.ch/event/1106990/contributions/4998134/" TargetMode="External"/><Relationship Id="rId7" Type="http://schemas.openxmlformats.org/officeDocument/2006/relationships/hyperlink" Target="https://indico.cern.ch/event/1106990/contributions/4998134/" TargetMode="External"/><Relationship Id="rId8" Type="http://schemas.openxmlformats.org/officeDocument/2006/relationships/hyperlink" Target="https://indico.cern.ch/event/1106990/contributions/4998129/"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50.png"/><Relationship Id="rId4" Type="http://schemas.openxmlformats.org/officeDocument/2006/relationships/image" Target="../media/image2.png"/><Relationship Id="rId5" Type="http://schemas.openxmlformats.org/officeDocument/2006/relationships/image" Target="../media/image8.png"/><Relationship Id="rId6" Type="http://schemas.openxmlformats.org/officeDocument/2006/relationships/image" Target="../media/image3.png"/><Relationship Id="rId7" Type="http://schemas.openxmlformats.org/officeDocument/2006/relationships/image" Target="../media/image28.png"/></Relationships>
</file>

<file path=ppt/slides/_rels/slide14.xml.rels><?xml version="1.0" encoding="UTF-8" standalone="yes"?><Relationships xmlns="http://schemas.openxmlformats.org/package/2006/relationships"><Relationship Id="rId20" Type="http://schemas.openxmlformats.org/officeDocument/2006/relationships/image" Target="../media/image46.png"/><Relationship Id="rId22" Type="http://schemas.openxmlformats.org/officeDocument/2006/relationships/image" Target="../media/image43.png"/><Relationship Id="rId21" Type="http://schemas.openxmlformats.org/officeDocument/2006/relationships/image" Target="../media/image45.png"/><Relationship Id="rId24" Type="http://schemas.openxmlformats.org/officeDocument/2006/relationships/image" Target="../media/image44.png"/><Relationship Id="rId23" Type="http://schemas.openxmlformats.org/officeDocument/2006/relationships/image" Target="../media/image48.png"/><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2.png"/><Relationship Id="rId4" Type="http://schemas.openxmlformats.org/officeDocument/2006/relationships/image" Target="../media/image26.png"/><Relationship Id="rId9" Type="http://schemas.openxmlformats.org/officeDocument/2006/relationships/image" Target="../media/image41.png"/><Relationship Id="rId26" Type="http://schemas.openxmlformats.org/officeDocument/2006/relationships/image" Target="../media/image3.png"/><Relationship Id="rId25" Type="http://schemas.openxmlformats.org/officeDocument/2006/relationships/image" Target="../media/image8.png"/><Relationship Id="rId5" Type="http://schemas.openxmlformats.org/officeDocument/2006/relationships/image" Target="../media/image29.png"/><Relationship Id="rId6" Type="http://schemas.openxmlformats.org/officeDocument/2006/relationships/image" Target="../media/image33.png"/><Relationship Id="rId7" Type="http://schemas.openxmlformats.org/officeDocument/2006/relationships/image" Target="../media/image47.png"/><Relationship Id="rId8" Type="http://schemas.openxmlformats.org/officeDocument/2006/relationships/image" Target="../media/image30.png"/><Relationship Id="rId11" Type="http://schemas.openxmlformats.org/officeDocument/2006/relationships/image" Target="../media/image32.png"/><Relationship Id="rId10" Type="http://schemas.openxmlformats.org/officeDocument/2006/relationships/image" Target="../media/image31.png"/><Relationship Id="rId13" Type="http://schemas.openxmlformats.org/officeDocument/2006/relationships/image" Target="../media/image40.png"/><Relationship Id="rId12" Type="http://schemas.openxmlformats.org/officeDocument/2006/relationships/image" Target="../media/image39.png"/><Relationship Id="rId15" Type="http://schemas.openxmlformats.org/officeDocument/2006/relationships/image" Target="../media/image36.png"/><Relationship Id="rId14" Type="http://schemas.openxmlformats.org/officeDocument/2006/relationships/image" Target="../media/image34.png"/><Relationship Id="rId17" Type="http://schemas.openxmlformats.org/officeDocument/2006/relationships/image" Target="../media/image35.png"/><Relationship Id="rId16" Type="http://schemas.openxmlformats.org/officeDocument/2006/relationships/image" Target="../media/image37.png"/><Relationship Id="rId19" Type="http://schemas.openxmlformats.org/officeDocument/2006/relationships/image" Target="../media/image42.png"/><Relationship Id="rId18" Type="http://schemas.openxmlformats.org/officeDocument/2006/relationships/image" Target="../media/image3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2.png"/><Relationship Id="rId4" Type="http://schemas.openxmlformats.org/officeDocument/2006/relationships/image" Target="../media/image49.png"/><Relationship Id="rId5" Type="http://schemas.openxmlformats.org/officeDocument/2006/relationships/image" Target="../media/image8.png"/><Relationship Id="rId6" Type="http://schemas.openxmlformats.org/officeDocument/2006/relationships/image" Target="../media/image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2.png"/><Relationship Id="rId4" Type="http://schemas.openxmlformats.org/officeDocument/2006/relationships/hyperlink" Target="https://awkward-array.org/quickstart.html" TargetMode="External"/><Relationship Id="rId9" Type="http://schemas.openxmlformats.org/officeDocument/2006/relationships/image" Target="../media/image3.png"/><Relationship Id="rId5" Type="http://schemas.openxmlformats.org/officeDocument/2006/relationships/image" Target="../media/image16.png"/><Relationship Id="rId6" Type="http://schemas.openxmlformats.org/officeDocument/2006/relationships/hyperlink" Target="https://doi.org/10.5281/zenodo.4341376" TargetMode="External"/><Relationship Id="rId7" Type="http://schemas.openxmlformats.org/officeDocument/2006/relationships/image" Target="../media/image10.png"/><Relationship Id="rId8" Type="http://schemas.openxmlformats.org/officeDocument/2006/relationships/image" Target="../media/image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2.png"/><Relationship Id="rId4" Type="http://schemas.openxmlformats.org/officeDocument/2006/relationships/image" Target="../media/image15.png"/><Relationship Id="rId5" Type="http://schemas.openxmlformats.org/officeDocument/2006/relationships/image" Target="../media/image8.png"/><Relationship Id="rId6" Type="http://schemas.openxmlformats.org/officeDocument/2006/relationships/image" Target="../media/image3.png"/><Relationship Id="rId7" Type="http://schemas.openxmlformats.org/officeDocument/2006/relationships/image" Target="../media/image7.png"/><Relationship Id="rId8" Type="http://schemas.openxmlformats.org/officeDocument/2006/relationships/image" Target="../media/image1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2.png"/><Relationship Id="rId4" Type="http://schemas.openxmlformats.org/officeDocument/2006/relationships/image" Target="../media/image17.png"/><Relationship Id="rId10" Type="http://schemas.openxmlformats.org/officeDocument/2006/relationships/image" Target="../media/image3.png"/><Relationship Id="rId9" Type="http://schemas.openxmlformats.org/officeDocument/2006/relationships/image" Target="../media/image8.png"/><Relationship Id="rId5" Type="http://schemas.openxmlformats.org/officeDocument/2006/relationships/image" Target="../media/image19.png"/><Relationship Id="rId6" Type="http://schemas.openxmlformats.org/officeDocument/2006/relationships/hyperlink" Target="https://github.com/scikit-hep/awkward/tree/main-v1" TargetMode="External"/><Relationship Id="rId7" Type="http://schemas.openxmlformats.org/officeDocument/2006/relationships/hyperlink" Target="https://github.com/scikit-hep/awkward" TargetMode="External"/><Relationship Id="rId8" Type="http://schemas.openxmlformats.org/officeDocument/2006/relationships/hyperlink" Target="https://indico.cern.ch/event/855454/contributions/4605044/"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2.png"/><Relationship Id="rId4" Type="http://schemas.openxmlformats.org/officeDocument/2006/relationships/image" Target="../media/image24.png"/><Relationship Id="rId5" Type="http://schemas.openxmlformats.org/officeDocument/2006/relationships/image" Target="../media/image8.png"/><Relationship Id="rId6" Type="http://schemas.openxmlformats.org/officeDocument/2006/relationships/image" Target="../media/image3.png"/><Relationship Id="rId7" Type="http://schemas.openxmlformats.org/officeDocument/2006/relationships/image" Target="../media/image1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hyperlink" Target="https://github.com/scikit-hep/awkward/blob/main/src/awkward/cpp-headers/awkward/GrowableBuffer.h" TargetMode="External"/><Relationship Id="rId4" Type="http://schemas.openxmlformats.org/officeDocument/2006/relationships/hyperlink" Target="https://github.com/scikit-hep/awkward/tree/main/src/awkward/cpp-headers/awkward" TargetMode="External"/><Relationship Id="rId5" Type="http://schemas.openxmlformats.org/officeDocument/2006/relationships/image" Target="../media/image2.png"/><Relationship Id="rId6" Type="http://schemas.openxmlformats.org/officeDocument/2006/relationships/image" Target="../media/image8.png"/><Relationship Id="rId7"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hyperlink" Target="https://github.com/scikit-hep/awkward/blob/main/tests-cpp/test_1494-layout-builder.cpp" TargetMode="External"/><Relationship Id="rId4" Type="http://schemas.openxmlformats.org/officeDocument/2006/relationships/image" Target="../media/image2.png"/><Relationship Id="rId5" Type="http://schemas.openxmlformats.org/officeDocument/2006/relationships/image" Target="../media/image8.png"/><Relationship Id="rId6" Type="http://schemas.openxmlformats.org/officeDocument/2006/relationships/image" Target="../media/image3.png"/><Relationship Id="rId7" Type="http://schemas.openxmlformats.org/officeDocument/2006/relationships/image" Target="../media/image2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2.png"/><Relationship Id="rId4" Type="http://schemas.openxmlformats.org/officeDocument/2006/relationships/image" Target="../media/image8.png"/><Relationship Id="rId5" Type="http://schemas.openxmlformats.org/officeDocument/2006/relationships/image" Target="../media/image3.png"/><Relationship Id="rId6" Type="http://schemas.openxmlformats.org/officeDocument/2006/relationships/image" Target="../media/image25.png"/><Relationship Id="rId7" Type="http://schemas.openxmlformats.org/officeDocument/2006/relationships/hyperlink" Target="https://github.com/scikit-hep/awkward/blob/main/tests-cpp/test_1494-layout-builder.cpp"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hyperlink" Target="https://github.com/scikit-hep/awkward/blob/main/src/awkward/_connect/rdataframe/from_rdataframe.py" TargetMode="External"/><Relationship Id="rId4" Type="http://schemas.openxmlformats.org/officeDocument/2006/relationships/image" Target="../media/image2.png"/><Relationship Id="rId5" Type="http://schemas.openxmlformats.org/officeDocument/2006/relationships/image" Target="../media/image21.png"/><Relationship Id="rId6" Type="http://schemas.openxmlformats.org/officeDocument/2006/relationships/image" Target="../media/image8.png"/><Relationship Id="rId7" Type="http://schemas.openxmlformats.org/officeDocument/2006/relationships/image" Target="../media/image3.png"/><Relationship Id="rId8" Type="http://schemas.openxmlformats.org/officeDocument/2006/relationships/hyperlink" Target="https://indico.cern.ch/event/1106990/contributions/4991288/"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91" name="Shape 91"/>
        <p:cNvGrpSpPr/>
        <p:nvPr/>
      </p:nvGrpSpPr>
      <p:grpSpPr>
        <a:xfrm>
          <a:off x="0" y="0"/>
          <a:ext cx="0" cy="0"/>
          <a:chOff x="0" y="0"/>
          <a:chExt cx="0" cy="0"/>
        </a:xfrm>
      </p:grpSpPr>
      <p:sp>
        <p:nvSpPr>
          <p:cNvPr id="92" name="Google Shape;92;p19"/>
          <p:cNvSpPr txBox="1"/>
          <p:nvPr/>
        </p:nvSpPr>
        <p:spPr>
          <a:xfrm>
            <a:off x="2097675" y="3515438"/>
            <a:ext cx="5187000" cy="984600"/>
          </a:xfrm>
          <a:prstGeom prst="rect">
            <a:avLst/>
          </a:prstGeom>
          <a:noFill/>
          <a:ln>
            <a:noFill/>
          </a:ln>
        </p:spPr>
        <p:txBody>
          <a:bodyPr anchorCtr="0" anchor="t" bIns="0" lIns="0" spcFirstLastPara="1" rIns="0" wrap="square" tIns="12700">
            <a:spAutoFit/>
          </a:bodyPr>
          <a:lstStyle/>
          <a:p>
            <a:pPr indent="0" lvl="0" marL="0" marR="0" rtl="0" algn="l">
              <a:lnSpc>
                <a:spcPct val="125000"/>
              </a:lnSpc>
              <a:spcBef>
                <a:spcPts val="5"/>
              </a:spcBef>
              <a:spcAft>
                <a:spcPts val="0"/>
              </a:spcAft>
              <a:buNone/>
            </a:pPr>
            <a:r>
              <a:rPr b="1" lang="en-GB" sz="1900">
                <a:solidFill>
                  <a:schemeClr val="dk1"/>
                </a:solidFill>
              </a:rPr>
              <a:t>Manasvi Goyal</a:t>
            </a:r>
            <a:r>
              <a:rPr b="1" lang="en-GB" sz="400">
                <a:solidFill>
                  <a:schemeClr val="dk1"/>
                </a:solidFill>
              </a:rPr>
              <a:t> </a:t>
            </a:r>
            <a:r>
              <a:rPr baseline="30000" lang="en-GB" sz="1900">
                <a:solidFill>
                  <a:schemeClr val="dk1"/>
                </a:solidFill>
              </a:rPr>
              <a:t>1</a:t>
            </a:r>
            <a:r>
              <a:rPr lang="en-GB" sz="1900">
                <a:solidFill>
                  <a:schemeClr val="dk1"/>
                </a:solidFill>
              </a:rPr>
              <a:t>, </a:t>
            </a:r>
            <a:r>
              <a:rPr lang="en-GB" sz="1900">
                <a:solidFill>
                  <a:schemeClr val="dk1"/>
                </a:solidFill>
              </a:rPr>
              <a:t>Ianna Osborne</a:t>
            </a:r>
            <a:r>
              <a:rPr lang="en-GB" sz="400">
                <a:solidFill>
                  <a:schemeClr val="dk1"/>
                </a:solidFill>
              </a:rPr>
              <a:t> </a:t>
            </a:r>
            <a:r>
              <a:rPr baseline="30000" lang="en-GB" sz="1900">
                <a:solidFill>
                  <a:schemeClr val="dk1"/>
                </a:solidFill>
              </a:rPr>
              <a:t>2</a:t>
            </a:r>
            <a:r>
              <a:rPr lang="en-GB" sz="1900">
                <a:solidFill>
                  <a:schemeClr val="dk1"/>
                </a:solidFill>
              </a:rPr>
              <a:t>, Jim Pivarski</a:t>
            </a:r>
            <a:r>
              <a:rPr lang="en-GB" sz="400">
                <a:solidFill>
                  <a:schemeClr val="dk1"/>
                </a:solidFill>
              </a:rPr>
              <a:t> </a:t>
            </a:r>
            <a:r>
              <a:rPr baseline="30000" lang="en-GB" sz="1900">
                <a:solidFill>
                  <a:schemeClr val="dk1"/>
                </a:solidFill>
              </a:rPr>
              <a:t>2</a:t>
            </a:r>
            <a:r>
              <a:rPr lang="en-GB" sz="1900">
                <a:solidFill>
                  <a:schemeClr val="dk1"/>
                </a:solidFill>
              </a:rPr>
              <a:t> </a:t>
            </a:r>
            <a:endParaRPr sz="1900">
              <a:solidFill>
                <a:schemeClr val="dk1"/>
              </a:solidFill>
            </a:endParaRPr>
          </a:p>
          <a:p>
            <a:pPr indent="0" lvl="0" marL="0" marR="0" rtl="0" algn="ctr">
              <a:lnSpc>
                <a:spcPct val="125000"/>
              </a:lnSpc>
              <a:spcBef>
                <a:spcPts val="400"/>
              </a:spcBef>
              <a:spcAft>
                <a:spcPts val="0"/>
              </a:spcAft>
              <a:buNone/>
            </a:pPr>
            <a:r>
              <a:rPr baseline="30000" i="1" lang="en-GB" sz="1600">
                <a:solidFill>
                  <a:schemeClr val="dk1"/>
                </a:solidFill>
              </a:rPr>
              <a:t>1</a:t>
            </a:r>
            <a:r>
              <a:rPr baseline="30000" i="1" lang="en-GB" sz="400">
                <a:solidFill>
                  <a:schemeClr val="dk1"/>
                </a:solidFill>
              </a:rPr>
              <a:t> </a:t>
            </a:r>
            <a:r>
              <a:rPr i="1" lang="en-GB" sz="1600">
                <a:solidFill>
                  <a:schemeClr val="dk1"/>
                </a:solidFill>
              </a:rPr>
              <a:t>Delhi Technological University</a:t>
            </a:r>
            <a:endParaRPr i="1" sz="1600">
              <a:solidFill>
                <a:schemeClr val="dk1"/>
              </a:solidFill>
            </a:endParaRPr>
          </a:p>
          <a:p>
            <a:pPr indent="0" lvl="0" marL="0" marR="0" rtl="0" algn="ctr">
              <a:lnSpc>
                <a:spcPct val="125000"/>
              </a:lnSpc>
              <a:spcBef>
                <a:spcPts val="5"/>
              </a:spcBef>
              <a:spcAft>
                <a:spcPts val="0"/>
              </a:spcAft>
              <a:buNone/>
            </a:pPr>
            <a:r>
              <a:rPr baseline="30000" i="1" lang="en-GB" sz="1600">
                <a:solidFill>
                  <a:schemeClr val="dk1"/>
                </a:solidFill>
              </a:rPr>
              <a:t>2</a:t>
            </a:r>
            <a:r>
              <a:rPr baseline="30000" i="1" lang="en-GB" sz="400">
                <a:solidFill>
                  <a:schemeClr val="dk1"/>
                </a:solidFill>
              </a:rPr>
              <a:t> </a:t>
            </a:r>
            <a:r>
              <a:rPr i="1" lang="en-GB" sz="1600">
                <a:solidFill>
                  <a:schemeClr val="dk1"/>
                </a:solidFill>
              </a:rPr>
              <a:t>Princeton University</a:t>
            </a:r>
            <a:endParaRPr i="1" sz="1600">
              <a:solidFill>
                <a:schemeClr val="dk1"/>
              </a:solidFill>
            </a:endParaRPr>
          </a:p>
        </p:txBody>
      </p:sp>
      <p:pic>
        <p:nvPicPr>
          <p:cNvPr id="93" name="Google Shape;93;p19"/>
          <p:cNvPicPr preferRelativeResize="0"/>
          <p:nvPr/>
        </p:nvPicPr>
        <p:blipFill>
          <a:blip r:embed="rId3">
            <a:alphaModFix/>
          </a:blip>
          <a:stretch>
            <a:fillRect/>
          </a:stretch>
        </p:blipFill>
        <p:spPr>
          <a:xfrm>
            <a:off x="8182934" y="105225"/>
            <a:ext cx="769966" cy="767400"/>
          </a:xfrm>
          <a:prstGeom prst="rect">
            <a:avLst/>
          </a:prstGeom>
          <a:noFill/>
          <a:ln>
            <a:noFill/>
          </a:ln>
        </p:spPr>
      </p:pic>
      <p:cxnSp>
        <p:nvCxnSpPr>
          <p:cNvPr id="94" name="Google Shape;94;p19"/>
          <p:cNvCxnSpPr/>
          <p:nvPr/>
        </p:nvCxnSpPr>
        <p:spPr>
          <a:xfrm>
            <a:off x="1205600" y="1280713"/>
            <a:ext cx="6723300" cy="19200"/>
          </a:xfrm>
          <a:prstGeom prst="straightConnector1">
            <a:avLst/>
          </a:prstGeom>
          <a:noFill/>
          <a:ln cap="flat" cmpd="sng" w="28575">
            <a:solidFill>
              <a:srgbClr val="FF8A29"/>
            </a:solidFill>
            <a:prstDash val="solid"/>
            <a:round/>
            <a:headEnd len="med" w="med" type="none"/>
            <a:tailEnd len="med" w="med" type="none"/>
          </a:ln>
        </p:spPr>
      </p:cxnSp>
      <p:pic>
        <p:nvPicPr>
          <p:cNvPr id="95" name="Google Shape;95;p19"/>
          <p:cNvPicPr preferRelativeResize="0"/>
          <p:nvPr/>
        </p:nvPicPr>
        <p:blipFill>
          <a:blip r:embed="rId4">
            <a:alphaModFix/>
          </a:blip>
          <a:stretch>
            <a:fillRect/>
          </a:stretch>
        </p:blipFill>
        <p:spPr>
          <a:xfrm>
            <a:off x="1039875" y="1527159"/>
            <a:ext cx="1502890" cy="1452825"/>
          </a:xfrm>
          <a:prstGeom prst="rect">
            <a:avLst/>
          </a:prstGeom>
          <a:noFill/>
          <a:ln>
            <a:noFill/>
          </a:ln>
        </p:spPr>
      </p:pic>
      <p:pic>
        <p:nvPicPr>
          <p:cNvPr id="96" name="Google Shape;96;p19"/>
          <p:cNvPicPr preferRelativeResize="0"/>
          <p:nvPr/>
        </p:nvPicPr>
        <p:blipFill>
          <a:blip r:embed="rId5">
            <a:alphaModFix/>
          </a:blip>
          <a:stretch>
            <a:fillRect/>
          </a:stretch>
        </p:blipFill>
        <p:spPr>
          <a:xfrm>
            <a:off x="136425" y="120075"/>
            <a:ext cx="1502900" cy="737691"/>
          </a:xfrm>
          <a:prstGeom prst="rect">
            <a:avLst/>
          </a:prstGeom>
          <a:noFill/>
          <a:ln>
            <a:noFill/>
          </a:ln>
        </p:spPr>
      </p:pic>
      <p:cxnSp>
        <p:nvCxnSpPr>
          <p:cNvPr id="97" name="Google Shape;97;p19"/>
          <p:cNvCxnSpPr/>
          <p:nvPr/>
        </p:nvCxnSpPr>
        <p:spPr>
          <a:xfrm>
            <a:off x="1210350" y="3207200"/>
            <a:ext cx="6723300" cy="19200"/>
          </a:xfrm>
          <a:prstGeom prst="straightConnector1">
            <a:avLst/>
          </a:prstGeom>
          <a:noFill/>
          <a:ln cap="flat" cmpd="sng" w="28575">
            <a:solidFill>
              <a:srgbClr val="FF8A29"/>
            </a:solidFill>
            <a:prstDash val="solid"/>
            <a:round/>
            <a:headEnd len="med" w="med" type="none"/>
            <a:tailEnd len="med" w="med" type="none"/>
          </a:ln>
        </p:spPr>
      </p:cxnSp>
      <p:sp>
        <p:nvSpPr>
          <p:cNvPr id="98" name="Google Shape;98;p19"/>
          <p:cNvSpPr txBox="1"/>
          <p:nvPr/>
        </p:nvSpPr>
        <p:spPr>
          <a:xfrm>
            <a:off x="757825" y="4739100"/>
            <a:ext cx="69882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100">
                <a:solidFill>
                  <a:srgbClr val="555555"/>
                </a:solidFill>
                <a:highlight>
                  <a:srgbClr val="FFFFFF"/>
                </a:highlight>
              </a:rPr>
              <a:t>S</a:t>
            </a:r>
            <a:r>
              <a:rPr lang="en-GB" sz="1100">
                <a:solidFill>
                  <a:srgbClr val="555555"/>
                </a:solidFill>
                <a:highlight>
                  <a:srgbClr val="FFFFFF"/>
                </a:highlight>
              </a:rPr>
              <a:t>upport for this work was provided by </a:t>
            </a:r>
            <a:r>
              <a:rPr lang="en-GB" sz="1100">
                <a:solidFill>
                  <a:srgbClr val="0099CC"/>
                </a:solidFill>
                <a:uFill>
                  <a:noFill/>
                </a:uFill>
                <a:hlinkClick r:id="rId6">
                  <a:extLst>
                    <a:ext uri="{A12FA001-AC4F-418D-AE19-62706E023703}">
                      <ahyp:hlinkClr val="tx"/>
                    </a:ext>
                  </a:extLst>
                </a:hlinkClick>
              </a:rPr>
              <a:t>National Science Foundation</a:t>
            </a:r>
            <a:r>
              <a:rPr lang="en-GB" sz="1100">
                <a:solidFill>
                  <a:srgbClr val="555555"/>
                </a:solidFill>
                <a:highlight>
                  <a:srgbClr val="FFFFFF"/>
                </a:highlight>
              </a:rPr>
              <a:t> cooperative agreement </a:t>
            </a:r>
            <a:r>
              <a:rPr lang="en-GB" sz="1100" u="sng">
                <a:solidFill>
                  <a:schemeClr val="hlink"/>
                </a:solidFill>
                <a:highlight>
                  <a:srgbClr val="FFFFFF"/>
                </a:highlight>
                <a:hlinkClick r:id="rId7"/>
              </a:rPr>
              <a:t>OAC-1836650</a:t>
            </a:r>
            <a:r>
              <a:rPr lang="en-GB" sz="1100">
                <a:solidFill>
                  <a:srgbClr val="555555"/>
                </a:solidFill>
                <a:highlight>
                  <a:srgbClr val="FFFFFF"/>
                </a:highlight>
              </a:rPr>
              <a:t>.</a:t>
            </a:r>
            <a:endParaRPr sz="1500"/>
          </a:p>
        </p:txBody>
      </p:sp>
      <p:pic>
        <p:nvPicPr>
          <p:cNvPr id="99" name="Google Shape;99;p19"/>
          <p:cNvPicPr preferRelativeResize="0"/>
          <p:nvPr/>
        </p:nvPicPr>
        <p:blipFill>
          <a:blip r:embed="rId8">
            <a:alphaModFix/>
          </a:blip>
          <a:stretch>
            <a:fillRect/>
          </a:stretch>
        </p:blipFill>
        <p:spPr>
          <a:xfrm>
            <a:off x="136425" y="4421276"/>
            <a:ext cx="667025" cy="671824"/>
          </a:xfrm>
          <a:prstGeom prst="rect">
            <a:avLst/>
          </a:prstGeom>
          <a:noFill/>
          <a:ln>
            <a:noFill/>
          </a:ln>
        </p:spPr>
      </p:pic>
      <p:pic>
        <p:nvPicPr>
          <p:cNvPr id="100" name="Google Shape;100;p19"/>
          <p:cNvPicPr preferRelativeResize="0"/>
          <p:nvPr/>
        </p:nvPicPr>
        <p:blipFill>
          <a:blip r:embed="rId9">
            <a:alphaModFix/>
          </a:blip>
          <a:stretch>
            <a:fillRect/>
          </a:stretch>
        </p:blipFill>
        <p:spPr>
          <a:xfrm>
            <a:off x="6179525" y="207149"/>
            <a:ext cx="1899049" cy="563550"/>
          </a:xfrm>
          <a:prstGeom prst="rect">
            <a:avLst/>
          </a:prstGeom>
          <a:noFill/>
          <a:ln>
            <a:noFill/>
          </a:ln>
        </p:spPr>
      </p:pic>
      <p:pic>
        <p:nvPicPr>
          <p:cNvPr id="101" name="Google Shape;101;p19"/>
          <p:cNvPicPr preferRelativeResize="0"/>
          <p:nvPr/>
        </p:nvPicPr>
        <p:blipFill>
          <a:blip r:embed="rId10">
            <a:alphaModFix/>
          </a:blip>
          <a:stretch>
            <a:fillRect/>
          </a:stretch>
        </p:blipFill>
        <p:spPr>
          <a:xfrm>
            <a:off x="2594325" y="1629663"/>
            <a:ext cx="5339320" cy="1288488"/>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28"/>
          <p:cNvSpPr/>
          <p:nvPr/>
        </p:nvSpPr>
        <p:spPr>
          <a:xfrm>
            <a:off x="510250" y="1257000"/>
            <a:ext cx="2604000" cy="3166800"/>
          </a:xfrm>
          <a:prstGeom prst="rect">
            <a:avLst/>
          </a:prstGeom>
          <a:solidFill>
            <a:srgbClr val="FDF6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28">
            <a:hlinkClick r:id="rId3"/>
          </p:cNvPr>
          <p:cNvSpPr txBox="1"/>
          <p:nvPr/>
        </p:nvSpPr>
        <p:spPr>
          <a:xfrm>
            <a:off x="1596161" y="343375"/>
            <a:ext cx="5951700" cy="443700"/>
          </a:xfrm>
          <a:prstGeom prst="rect">
            <a:avLst/>
          </a:prstGeom>
          <a:noFill/>
          <a:ln>
            <a:noFill/>
          </a:ln>
        </p:spPr>
        <p:txBody>
          <a:bodyPr anchorCtr="0" anchor="t" bIns="0" lIns="0" spcFirstLastPara="1" rIns="0" wrap="square" tIns="12700">
            <a:spAutoFit/>
          </a:bodyPr>
          <a:lstStyle/>
          <a:p>
            <a:pPr indent="0" lvl="0" marL="12700" rtl="0" algn="ctr">
              <a:spcBef>
                <a:spcPts val="0"/>
              </a:spcBef>
              <a:spcAft>
                <a:spcPts val="0"/>
              </a:spcAft>
              <a:buNone/>
            </a:pPr>
            <a:r>
              <a:rPr b="1" lang="en-GB" sz="2800">
                <a:solidFill>
                  <a:schemeClr val="dk1"/>
                </a:solidFill>
              </a:rPr>
              <a:t>Awkward Array in ctapipe</a:t>
            </a:r>
            <a:endParaRPr b="1" sz="2800">
              <a:solidFill>
                <a:schemeClr val="dk1"/>
              </a:solidFill>
            </a:endParaRPr>
          </a:p>
        </p:txBody>
      </p:sp>
      <p:sp>
        <p:nvSpPr>
          <p:cNvPr id="278" name="Google Shape;278;p28"/>
          <p:cNvSpPr/>
          <p:nvPr/>
        </p:nvSpPr>
        <p:spPr>
          <a:xfrm>
            <a:off x="668713" y="970373"/>
            <a:ext cx="7806571" cy="17831"/>
          </a:xfrm>
          <a:custGeom>
            <a:rect b="b" l="l" r="r" t="t"/>
            <a:pathLst>
              <a:path extrusionOk="0" h="11430" w="8239125">
                <a:moveTo>
                  <a:pt x="0" y="11399"/>
                </a:moveTo>
                <a:lnTo>
                  <a:pt x="8238883" y="0"/>
                </a:lnTo>
              </a:path>
            </a:pathLst>
          </a:custGeom>
          <a:solidFill>
            <a:srgbClr val="08ADBE"/>
          </a:solidFill>
          <a:ln cap="flat" cmpd="sng" w="28575">
            <a:solidFill>
              <a:srgbClr val="08ADBE"/>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9" name="Google Shape;279;p28"/>
          <p:cNvSpPr/>
          <p:nvPr/>
        </p:nvSpPr>
        <p:spPr>
          <a:xfrm>
            <a:off x="209350" y="174950"/>
            <a:ext cx="1001400" cy="5214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0" name="Google Shape;280;p28"/>
          <p:cNvSpPr/>
          <p:nvPr/>
        </p:nvSpPr>
        <p:spPr>
          <a:xfrm>
            <a:off x="-700" y="4726725"/>
            <a:ext cx="9145429" cy="17831"/>
          </a:xfrm>
          <a:custGeom>
            <a:rect b="b" l="l" r="r" t="t"/>
            <a:pathLst>
              <a:path extrusionOk="0" h="11430" w="8239125">
                <a:moveTo>
                  <a:pt x="0" y="11399"/>
                </a:moveTo>
                <a:lnTo>
                  <a:pt x="8238883" y="0"/>
                </a:lnTo>
              </a:path>
            </a:pathLst>
          </a:custGeom>
          <a:noFill/>
          <a:ln cap="flat" cmpd="sng" w="28575">
            <a:solidFill>
              <a:srgbClr val="08ADBE"/>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1" name="Google Shape;281;p28"/>
          <p:cNvSpPr txBox="1"/>
          <p:nvPr/>
        </p:nvSpPr>
        <p:spPr>
          <a:xfrm>
            <a:off x="8475275" y="4793300"/>
            <a:ext cx="733200" cy="222000"/>
          </a:xfrm>
          <a:prstGeom prst="rect">
            <a:avLst/>
          </a:prstGeom>
          <a:noFill/>
          <a:ln>
            <a:noFill/>
          </a:ln>
        </p:spPr>
        <p:txBody>
          <a:bodyPr anchorCtr="0" anchor="t" bIns="0" lIns="0" spcFirstLastPara="1" rIns="0" wrap="square" tIns="21575">
            <a:spAutoFit/>
          </a:bodyPr>
          <a:lstStyle/>
          <a:p>
            <a:pPr indent="0" lvl="0" marL="12700" rtl="0" algn="ctr">
              <a:spcBef>
                <a:spcPts val="0"/>
              </a:spcBef>
              <a:spcAft>
                <a:spcPts val="0"/>
              </a:spcAft>
              <a:buNone/>
            </a:pPr>
            <a:r>
              <a:rPr lang="en-GB" sz="1300"/>
              <a:t>10</a:t>
            </a:r>
            <a:endParaRPr sz="1300">
              <a:solidFill>
                <a:srgbClr val="000000"/>
              </a:solidFill>
            </a:endParaRPr>
          </a:p>
        </p:txBody>
      </p:sp>
      <p:sp>
        <p:nvSpPr>
          <p:cNvPr id="282" name="Google Shape;282;p28"/>
          <p:cNvSpPr/>
          <p:nvPr/>
        </p:nvSpPr>
        <p:spPr>
          <a:xfrm>
            <a:off x="6225150" y="1240763"/>
            <a:ext cx="207000" cy="3166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28"/>
          <p:cNvSpPr txBox="1"/>
          <p:nvPr/>
        </p:nvSpPr>
        <p:spPr>
          <a:xfrm>
            <a:off x="2723700" y="4793304"/>
            <a:ext cx="3696600" cy="222000"/>
          </a:xfrm>
          <a:prstGeom prst="rect">
            <a:avLst/>
          </a:prstGeom>
          <a:noFill/>
          <a:ln>
            <a:noFill/>
          </a:ln>
        </p:spPr>
        <p:txBody>
          <a:bodyPr anchorCtr="0" anchor="t" bIns="0" lIns="0" spcFirstLastPara="1" rIns="0" wrap="square" tIns="21575">
            <a:spAutoFit/>
          </a:bodyPr>
          <a:lstStyle/>
          <a:p>
            <a:pPr indent="0" lvl="0" marL="12700" rtl="0" algn="ctr">
              <a:spcBef>
                <a:spcPts val="0"/>
              </a:spcBef>
              <a:spcAft>
                <a:spcPts val="0"/>
              </a:spcAft>
              <a:buNone/>
            </a:pPr>
            <a:r>
              <a:rPr lang="en-GB" sz="1300"/>
              <a:t> The Awkward World of Python and C++</a:t>
            </a:r>
            <a:endParaRPr sz="1300">
              <a:solidFill>
                <a:srgbClr val="000000"/>
              </a:solidFill>
            </a:endParaRPr>
          </a:p>
        </p:txBody>
      </p:sp>
      <p:sp>
        <p:nvSpPr>
          <p:cNvPr id="284" name="Google Shape;284;p28"/>
          <p:cNvSpPr txBox="1"/>
          <p:nvPr/>
        </p:nvSpPr>
        <p:spPr>
          <a:xfrm>
            <a:off x="53575" y="4793300"/>
            <a:ext cx="1462500" cy="222000"/>
          </a:xfrm>
          <a:prstGeom prst="rect">
            <a:avLst/>
          </a:prstGeom>
          <a:noFill/>
          <a:ln>
            <a:noFill/>
          </a:ln>
        </p:spPr>
        <p:txBody>
          <a:bodyPr anchorCtr="0" anchor="t" bIns="0" lIns="0" spcFirstLastPara="1" rIns="0" wrap="square" tIns="21575">
            <a:spAutoFit/>
          </a:bodyPr>
          <a:lstStyle/>
          <a:p>
            <a:pPr indent="0" lvl="0" marL="12700" rtl="0" algn="ctr">
              <a:spcBef>
                <a:spcPts val="0"/>
              </a:spcBef>
              <a:spcAft>
                <a:spcPts val="0"/>
              </a:spcAft>
              <a:buNone/>
            </a:pPr>
            <a:r>
              <a:rPr lang="en-GB" sz="1300"/>
              <a:t>ACAT 2022</a:t>
            </a:r>
            <a:endParaRPr sz="1300">
              <a:solidFill>
                <a:srgbClr val="000000"/>
              </a:solidFill>
            </a:endParaRPr>
          </a:p>
        </p:txBody>
      </p:sp>
      <p:pic>
        <p:nvPicPr>
          <p:cNvPr id="285" name="Google Shape;285;p28"/>
          <p:cNvPicPr preferRelativeResize="0"/>
          <p:nvPr/>
        </p:nvPicPr>
        <p:blipFill>
          <a:blip r:embed="rId5">
            <a:alphaModFix/>
          </a:blip>
          <a:stretch>
            <a:fillRect/>
          </a:stretch>
        </p:blipFill>
        <p:spPr>
          <a:xfrm>
            <a:off x="8398350" y="174950"/>
            <a:ext cx="523140" cy="521400"/>
          </a:xfrm>
          <a:prstGeom prst="rect">
            <a:avLst/>
          </a:prstGeom>
          <a:noFill/>
          <a:ln>
            <a:noFill/>
          </a:ln>
        </p:spPr>
      </p:pic>
      <p:pic>
        <p:nvPicPr>
          <p:cNvPr id="286" name="Google Shape;286;p28"/>
          <p:cNvPicPr preferRelativeResize="0"/>
          <p:nvPr/>
        </p:nvPicPr>
        <p:blipFill rotWithShape="1">
          <a:blip r:embed="rId6">
            <a:alphaModFix/>
          </a:blip>
          <a:srcRect b="0" l="0" r="74097" t="0"/>
          <a:stretch/>
        </p:blipFill>
        <p:spPr>
          <a:xfrm>
            <a:off x="7904525" y="153875"/>
            <a:ext cx="491898" cy="563550"/>
          </a:xfrm>
          <a:prstGeom prst="rect">
            <a:avLst/>
          </a:prstGeom>
          <a:noFill/>
          <a:ln>
            <a:noFill/>
          </a:ln>
        </p:spPr>
      </p:pic>
      <p:sp>
        <p:nvSpPr>
          <p:cNvPr id="287" name="Google Shape;287;p28"/>
          <p:cNvSpPr txBox="1"/>
          <p:nvPr/>
        </p:nvSpPr>
        <p:spPr>
          <a:xfrm>
            <a:off x="586450" y="1999950"/>
            <a:ext cx="2475000" cy="27660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lang="en-GB" sz="1350">
                <a:solidFill>
                  <a:srgbClr val="BF9000"/>
                </a:solidFill>
              </a:rPr>
              <a:t>A</a:t>
            </a:r>
            <a:r>
              <a:rPr lang="en-GB" sz="1350">
                <a:solidFill>
                  <a:srgbClr val="BF9000"/>
                </a:solidFill>
              </a:rPr>
              <a:t> framework for prototyping the low-level data processing algorithms for the Cherenkov Telescope Array.</a:t>
            </a:r>
            <a:endParaRPr sz="1350">
              <a:solidFill>
                <a:srgbClr val="BF9000"/>
              </a:solidFill>
            </a:endParaRPr>
          </a:p>
          <a:p>
            <a:pPr indent="0" lvl="0" marL="0" rtl="0" algn="just">
              <a:lnSpc>
                <a:spcPct val="115000"/>
              </a:lnSpc>
              <a:spcBef>
                <a:spcPts val="1200"/>
              </a:spcBef>
              <a:spcAft>
                <a:spcPts val="0"/>
              </a:spcAft>
              <a:buNone/>
            </a:pPr>
            <a:r>
              <a:rPr lang="en-GB" sz="1350">
                <a:solidFill>
                  <a:srgbClr val="BF9000"/>
                </a:solidFill>
              </a:rPr>
              <a:t>Refactor their implementation to use Awkward Array</a:t>
            </a:r>
            <a:endParaRPr sz="1350">
              <a:solidFill>
                <a:srgbClr val="BF9000"/>
              </a:solidFill>
            </a:endParaRPr>
          </a:p>
          <a:p>
            <a:pPr indent="0" lvl="0" marL="0" rtl="0" algn="just">
              <a:lnSpc>
                <a:spcPct val="115000"/>
              </a:lnSpc>
              <a:spcBef>
                <a:spcPts val="1200"/>
              </a:spcBef>
              <a:spcAft>
                <a:spcPts val="0"/>
              </a:spcAft>
              <a:buNone/>
            </a:pPr>
            <a:r>
              <a:rPr lang="en-GB" sz="1350">
                <a:solidFill>
                  <a:srgbClr val="BF9000"/>
                </a:solidFill>
              </a:rPr>
              <a:t>Array types are known in at compile time.</a:t>
            </a:r>
            <a:endParaRPr sz="1350">
              <a:solidFill>
                <a:srgbClr val="BF9000"/>
              </a:solidFill>
            </a:endParaRPr>
          </a:p>
          <a:p>
            <a:pPr indent="0" lvl="0" marL="0" rtl="0" algn="just">
              <a:lnSpc>
                <a:spcPct val="115000"/>
              </a:lnSpc>
              <a:spcBef>
                <a:spcPts val="1200"/>
              </a:spcBef>
              <a:spcAft>
                <a:spcPts val="1200"/>
              </a:spcAft>
              <a:buNone/>
            </a:pPr>
            <a:r>
              <a:t/>
            </a:r>
            <a:endParaRPr sz="1350">
              <a:solidFill>
                <a:srgbClr val="BF9000"/>
              </a:solidFill>
            </a:endParaRPr>
          </a:p>
        </p:txBody>
      </p:sp>
      <p:pic>
        <p:nvPicPr>
          <p:cNvPr id="288" name="Google Shape;288;p28">
            <a:hlinkClick r:id="rId7"/>
          </p:cNvPr>
          <p:cNvPicPr preferRelativeResize="0"/>
          <p:nvPr/>
        </p:nvPicPr>
        <p:blipFill>
          <a:blip r:embed="rId8">
            <a:alphaModFix/>
          </a:blip>
          <a:stretch>
            <a:fillRect/>
          </a:stretch>
        </p:blipFill>
        <p:spPr>
          <a:xfrm>
            <a:off x="586450" y="1216806"/>
            <a:ext cx="2474999" cy="948169"/>
          </a:xfrm>
          <a:prstGeom prst="rect">
            <a:avLst/>
          </a:prstGeom>
          <a:noFill/>
          <a:ln>
            <a:noFill/>
          </a:ln>
        </p:spPr>
      </p:pic>
      <p:sp>
        <p:nvSpPr>
          <p:cNvPr id="289" name="Google Shape;289;p28"/>
          <p:cNvSpPr txBox="1"/>
          <p:nvPr/>
        </p:nvSpPr>
        <p:spPr>
          <a:xfrm>
            <a:off x="4087650" y="1463100"/>
            <a:ext cx="3243000" cy="400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t/>
            </a:r>
            <a:endParaRPr/>
          </a:p>
        </p:txBody>
      </p:sp>
      <p:sp>
        <p:nvSpPr>
          <p:cNvPr id="290" name="Google Shape;290;p28"/>
          <p:cNvSpPr/>
          <p:nvPr/>
        </p:nvSpPr>
        <p:spPr>
          <a:xfrm>
            <a:off x="3612000" y="1256975"/>
            <a:ext cx="4710000" cy="3166800"/>
          </a:xfrm>
          <a:prstGeom prst="rect">
            <a:avLst/>
          </a:prstGeom>
          <a:solidFill>
            <a:schemeClr val="lt2"/>
          </a:solidFill>
          <a:ln>
            <a:noFill/>
          </a:ln>
        </p:spPr>
        <p:txBody>
          <a:bodyPr anchorCtr="0" anchor="t" bIns="91425" lIns="180000" spcFirstLastPara="1" rIns="212600" wrap="square" tIns="91425">
            <a:noAutofit/>
          </a:bodyPr>
          <a:lstStyle/>
          <a:p>
            <a:pPr indent="0" lvl="0" marL="0" rtl="0" algn="l">
              <a:spcBef>
                <a:spcPts val="0"/>
              </a:spcBef>
              <a:spcAft>
                <a:spcPts val="0"/>
              </a:spcAft>
              <a:buNone/>
            </a:pPr>
            <a:r>
              <a:t/>
            </a:r>
            <a:endParaRPr sz="800"/>
          </a:p>
          <a:p>
            <a:pPr indent="0" lvl="0" marL="0" rtl="0" algn="l">
              <a:spcBef>
                <a:spcPts val="0"/>
              </a:spcBef>
              <a:spcAft>
                <a:spcPts val="0"/>
              </a:spcAft>
              <a:buNone/>
            </a:pPr>
            <a:r>
              <a:rPr lang="en-GB" sz="1500"/>
              <a:t>A EventIO format (a machine-independent hierarchical data format)</a:t>
            </a:r>
            <a:endParaRPr sz="1500"/>
          </a:p>
          <a:p>
            <a:pPr indent="0" lvl="0" marL="0" rtl="0" algn="l">
              <a:spcBef>
                <a:spcPts val="0"/>
              </a:spcBef>
              <a:spcAft>
                <a:spcPts val="0"/>
              </a:spcAft>
              <a:buNone/>
            </a:pPr>
            <a:r>
              <a:t/>
            </a:r>
            <a:endParaRPr sz="1600"/>
          </a:p>
          <a:p>
            <a:pPr indent="0" lvl="0" marL="0" rtl="0" algn="l">
              <a:spcBef>
                <a:spcPts val="0"/>
              </a:spcBef>
              <a:spcAft>
                <a:spcPts val="0"/>
              </a:spcAft>
              <a:buNone/>
            </a:pPr>
            <a:r>
              <a:rPr lang="en-GB" sz="1500"/>
              <a:t>An event has the following attributes:</a:t>
            </a:r>
            <a:endParaRPr sz="1500"/>
          </a:p>
          <a:p>
            <a:pPr indent="-285750" lvl="1" marL="360000" rtl="0" algn="just">
              <a:spcBef>
                <a:spcPts val="1000"/>
              </a:spcBef>
              <a:spcAft>
                <a:spcPts val="0"/>
              </a:spcAft>
              <a:buSzPts val="900"/>
              <a:buChar char="○"/>
            </a:pPr>
            <a:r>
              <a:rPr b="1" lang="en-GB" sz="1500">
                <a:solidFill>
                  <a:srgbClr val="D33682"/>
                </a:solidFill>
                <a:latin typeface="Courier New"/>
                <a:ea typeface="Courier New"/>
                <a:cs typeface="Courier New"/>
                <a:sym typeface="Courier New"/>
              </a:rPr>
              <a:t>header</a:t>
            </a:r>
            <a:r>
              <a:rPr lang="en-GB" sz="1500"/>
              <a:t>: a namedtuple containing the Corsika Event Header data </a:t>
            </a:r>
            <a:endParaRPr sz="1500"/>
          </a:p>
          <a:p>
            <a:pPr indent="-285750" lvl="1" marL="360000" rtl="0" algn="just">
              <a:spcBef>
                <a:spcPts val="1000"/>
              </a:spcBef>
              <a:spcAft>
                <a:spcPts val="0"/>
              </a:spcAft>
              <a:buSzPts val="900"/>
              <a:buChar char="○"/>
            </a:pPr>
            <a:r>
              <a:rPr b="1" lang="en-GB" sz="1500">
                <a:solidFill>
                  <a:srgbClr val="D33682"/>
                </a:solidFill>
                <a:latin typeface="Courier New"/>
                <a:ea typeface="Courier New"/>
                <a:cs typeface="Courier New"/>
                <a:sym typeface="Courier New"/>
              </a:rPr>
              <a:t>end_block</a:t>
            </a:r>
            <a:r>
              <a:rPr lang="en-GB" sz="1500"/>
              <a:t>: a numpy array containing the Corsika Event End data </a:t>
            </a:r>
            <a:endParaRPr sz="1500"/>
          </a:p>
          <a:p>
            <a:pPr indent="-285750" lvl="1" marL="360000" rtl="0" algn="just">
              <a:spcBef>
                <a:spcPts val="1000"/>
              </a:spcBef>
              <a:spcAft>
                <a:spcPts val="1000"/>
              </a:spcAft>
              <a:buSzPts val="900"/>
              <a:buChar char="○"/>
            </a:pPr>
            <a:r>
              <a:rPr b="1" lang="en-GB" sz="1500">
                <a:solidFill>
                  <a:srgbClr val="D33682"/>
                </a:solidFill>
                <a:latin typeface="Courier New"/>
                <a:ea typeface="Courier New"/>
                <a:cs typeface="Courier New"/>
                <a:sym typeface="Courier New"/>
              </a:rPr>
              <a:t>time_offset</a:t>
            </a:r>
            <a:r>
              <a:rPr lang="en-GB" sz="1500"/>
              <a:t>, </a:t>
            </a:r>
            <a:r>
              <a:rPr b="1" lang="en-GB" sz="1500">
                <a:solidFill>
                  <a:srgbClr val="D33682"/>
                </a:solidFill>
                <a:latin typeface="Courier New"/>
                <a:ea typeface="Courier New"/>
                <a:cs typeface="Courier New"/>
                <a:sym typeface="Courier New"/>
              </a:rPr>
              <a:t>x_offset</a:t>
            </a:r>
            <a:r>
              <a:rPr lang="en-GB" sz="1500"/>
              <a:t>, </a:t>
            </a:r>
            <a:r>
              <a:rPr b="1" lang="en-GB" sz="1500">
                <a:solidFill>
                  <a:srgbClr val="D33682"/>
                </a:solidFill>
                <a:latin typeface="Courier New"/>
                <a:ea typeface="Courier New"/>
                <a:cs typeface="Courier New"/>
                <a:sym typeface="Courier New"/>
              </a:rPr>
              <a:t>y_offset</a:t>
            </a:r>
            <a:r>
              <a:rPr lang="en-GB" sz="1500"/>
              <a:t>: the offset of the array</a:t>
            </a:r>
            <a:endParaRPr sz="15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29"/>
          <p:cNvSpPr txBox="1"/>
          <p:nvPr/>
        </p:nvSpPr>
        <p:spPr>
          <a:xfrm>
            <a:off x="2253911" y="339500"/>
            <a:ext cx="4636200" cy="474600"/>
          </a:xfrm>
          <a:prstGeom prst="rect">
            <a:avLst/>
          </a:prstGeom>
          <a:noFill/>
          <a:ln>
            <a:noFill/>
          </a:ln>
        </p:spPr>
        <p:txBody>
          <a:bodyPr anchorCtr="0" anchor="t" bIns="0" lIns="0" spcFirstLastPara="1" rIns="0" wrap="square" tIns="12700">
            <a:spAutoFit/>
          </a:bodyPr>
          <a:lstStyle/>
          <a:p>
            <a:pPr indent="0" lvl="0" marL="12700" rtl="0" algn="ctr">
              <a:spcBef>
                <a:spcPts val="0"/>
              </a:spcBef>
              <a:spcAft>
                <a:spcPts val="0"/>
              </a:spcAft>
              <a:buNone/>
            </a:pPr>
            <a:r>
              <a:rPr b="1" lang="en-GB" sz="2800">
                <a:solidFill>
                  <a:schemeClr val="dk1"/>
                </a:solidFill>
              </a:rPr>
              <a:t>Summary</a:t>
            </a:r>
            <a:r>
              <a:rPr b="1" lang="en-GB" sz="3000">
                <a:solidFill>
                  <a:schemeClr val="dk1"/>
                </a:solidFill>
                <a:latin typeface="Times New Roman"/>
                <a:ea typeface="Times New Roman"/>
                <a:cs typeface="Times New Roman"/>
                <a:sym typeface="Times New Roman"/>
              </a:rPr>
              <a:t> </a:t>
            </a:r>
            <a:r>
              <a:rPr b="1" lang="en-GB" sz="3000">
                <a:solidFill>
                  <a:schemeClr val="dk1"/>
                </a:solidFill>
                <a:latin typeface="Times New Roman"/>
                <a:ea typeface="Times New Roman"/>
                <a:cs typeface="Times New Roman"/>
                <a:sym typeface="Times New Roman"/>
              </a:rPr>
              <a:t>   </a:t>
            </a:r>
            <a:endParaRPr b="1" sz="3000">
              <a:solidFill>
                <a:schemeClr val="dk1"/>
              </a:solidFill>
              <a:latin typeface="Times New Roman"/>
              <a:ea typeface="Times New Roman"/>
              <a:cs typeface="Times New Roman"/>
              <a:sym typeface="Times New Roman"/>
            </a:endParaRPr>
          </a:p>
        </p:txBody>
      </p:sp>
      <p:sp>
        <p:nvSpPr>
          <p:cNvPr id="296" name="Google Shape;296;p29"/>
          <p:cNvSpPr/>
          <p:nvPr/>
        </p:nvSpPr>
        <p:spPr>
          <a:xfrm>
            <a:off x="668713" y="970373"/>
            <a:ext cx="7806571" cy="17831"/>
          </a:xfrm>
          <a:custGeom>
            <a:rect b="b" l="l" r="r" t="t"/>
            <a:pathLst>
              <a:path extrusionOk="0" h="11430" w="8239125">
                <a:moveTo>
                  <a:pt x="0" y="11399"/>
                </a:moveTo>
                <a:lnTo>
                  <a:pt x="8238883" y="0"/>
                </a:lnTo>
              </a:path>
            </a:pathLst>
          </a:custGeom>
          <a:solidFill>
            <a:srgbClr val="08ADBE"/>
          </a:solidFill>
          <a:ln cap="flat" cmpd="sng" w="28575">
            <a:solidFill>
              <a:srgbClr val="08ADBE"/>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7" name="Google Shape;297;p29"/>
          <p:cNvSpPr txBox="1"/>
          <p:nvPr/>
        </p:nvSpPr>
        <p:spPr>
          <a:xfrm>
            <a:off x="745650" y="1695273"/>
            <a:ext cx="7652700" cy="289800"/>
          </a:xfrm>
          <a:prstGeom prst="rect">
            <a:avLst/>
          </a:prstGeom>
          <a:noFill/>
          <a:ln>
            <a:noFill/>
          </a:ln>
        </p:spPr>
        <p:txBody>
          <a:bodyPr anchorCtr="0" anchor="t" bIns="0" lIns="0" spcFirstLastPara="1" rIns="0" wrap="square" tIns="12700">
            <a:spAutoFit/>
          </a:bodyPr>
          <a:lstStyle/>
          <a:p>
            <a:pPr indent="0" lvl="0" marL="0" rtl="0" algn="just">
              <a:lnSpc>
                <a:spcPct val="115000"/>
              </a:lnSpc>
              <a:spcBef>
                <a:spcPts val="0"/>
              </a:spcBef>
              <a:spcAft>
                <a:spcPts val="1400"/>
              </a:spcAft>
              <a:buNone/>
            </a:pPr>
            <a:r>
              <a:t/>
            </a:r>
            <a:endParaRPr sz="1800">
              <a:latin typeface="Times New Roman"/>
              <a:ea typeface="Times New Roman"/>
              <a:cs typeface="Times New Roman"/>
              <a:sym typeface="Times New Roman"/>
            </a:endParaRPr>
          </a:p>
        </p:txBody>
      </p:sp>
      <p:sp>
        <p:nvSpPr>
          <p:cNvPr id="298" name="Google Shape;298;p29"/>
          <p:cNvSpPr/>
          <p:nvPr/>
        </p:nvSpPr>
        <p:spPr>
          <a:xfrm>
            <a:off x="209350" y="174950"/>
            <a:ext cx="1001400" cy="5214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9" name="Google Shape;299;p29"/>
          <p:cNvSpPr/>
          <p:nvPr/>
        </p:nvSpPr>
        <p:spPr>
          <a:xfrm>
            <a:off x="-700" y="4726725"/>
            <a:ext cx="9145429" cy="17831"/>
          </a:xfrm>
          <a:custGeom>
            <a:rect b="b" l="l" r="r" t="t"/>
            <a:pathLst>
              <a:path extrusionOk="0" h="11430" w="8239125">
                <a:moveTo>
                  <a:pt x="0" y="11399"/>
                </a:moveTo>
                <a:lnTo>
                  <a:pt x="8238883" y="0"/>
                </a:lnTo>
              </a:path>
            </a:pathLst>
          </a:custGeom>
          <a:noFill/>
          <a:ln cap="flat" cmpd="sng" w="28575">
            <a:solidFill>
              <a:srgbClr val="08ADBE"/>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0" name="Google Shape;300;p29"/>
          <p:cNvSpPr txBox="1"/>
          <p:nvPr/>
        </p:nvSpPr>
        <p:spPr>
          <a:xfrm>
            <a:off x="745650" y="1220676"/>
            <a:ext cx="7652700" cy="764400"/>
          </a:xfrm>
          <a:prstGeom prst="rect">
            <a:avLst/>
          </a:prstGeom>
          <a:noFill/>
          <a:ln>
            <a:noFill/>
          </a:ln>
        </p:spPr>
        <p:txBody>
          <a:bodyPr anchorCtr="0" anchor="t" bIns="0" lIns="0" spcFirstLastPara="1" rIns="0" wrap="square" tIns="12700">
            <a:noAutofit/>
          </a:bodyPr>
          <a:lstStyle/>
          <a:p>
            <a:pPr indent="-292100" lvl="0" marL="360000" rtl="0" algn="just">
              <a:lnSpc>
                <a:spcPct val="125000"/>
              </a:lnSpc>
              <a:spcBef>
                <a:spcPts val="0"/>
              </a:spcBef>
              <a:spcAft>
                <a:spcPts val="0"/>
              </a:spcAft>
              <a:buClr>
                <a:schemeClr val="dk1"/>
              </a:buClr>
              <a:buSzPts val="1000"/>
              <a:buChar char="●"/>
            </a:pPr>
            <a:r>
              <a:rPr lang="en-GB" sz="1600">
                <a:solidFill>
                  <a:schemeClr val="dk1"/>
                </a:solidFill>
              </a:rPr>
              <a:t>Header-only libraries that only fills buffers for downstream code to pass from C++ to Python using only C types.</a:t>
            </a:r>
            <a:endParaRPr sz="1600">
              <a:solidFill>
                <a:schemeClr val="dk1"/>
              </a:solidFill>
            </a:endParaRPr>
          </a:p>
          <a:p>
            <a:pPr indent="-292100" lvl="0" marL="360000" rtl="0" algn="just">
              <a:lnSpc>
                <a:spcPct val="125000"/>
              </a:lnSpc>
              <a:spcBef>
                <a:spcPts val="1600"/>
              </a:spcBef>
              <a:spcAft>
                <a:spcPts val="0"/>
              </a:spcAft>
              <a:buClr>
                <a:schemeClr val="dk1"/>
              </a:buClr>
              <a:buSzPts val="1000"/>
              <a:buChar char="●"/>
            </a:pPr>
            <a:r>
              <a:rPr lang="en-GB" sz="1600">
                <a:solidFill>
                  <a:schemeClr val="dk1"/>
                </a:solidFill>
              </a:rPr>
              <a:t>Opens up the door for users to analyse their data in Python by integrating Awkward Arrays with their projects easily without any hassle!</a:t>
            </a:r>
            <a:endParaRPr sz="1600">
              <a:solidFill>
                <a:schemeClr val="dk1"/>
              </a:solidFill>
            </a:endParaRPr>
          </a:p>
          <a:p>
            <a:pPr indent="0" lvl="0" marL="360000" rtl="0" algn="just">
              <a:lnSpc>
                <a:spcPct val="125000"/>
              </a:lnSpc>
              <a:spcBef>
                <a:spcPts val="1600"/>
              </a:spcBef>
              <a:spcAft>
                <a:spcPts val="1600"/>
              </a:spcAft>
              <a:buNone/>
            </a:pPr>
            <a:r>
              <a:t/>
            </a:r>
            <a:endParaRPr sz="1600">
              <a:solidFill>
                <a:schemeClr val="dk1"/>
              </a:solidFill>
            </a:endParaRPr>
          </a:p>
        </p:txBody>
      </p:sp>
      <p:sp>
        <p:nvSpPr>
          <p:cNvPr id="301" name="Google Shape;301;p29"/>
          <p:cNvSpPr txBox="1"/>
          <p:nvPr/>
        </p:nvSpPr>
        <p:spPr>
          <a:xfrm>
            <a:off x="8475275" y="4793300"/>
            <a:ext cx="733200" cy="222000"/>
          </a:xfrm>
          <a:prstGeom prst="rect">
            <a:avLst/>
          </a:prstGeom>
          <a:noFill/>
          <a:ln>
            <a:noFill/>
          </a:ln>
        </p:spPr>
        <p:txBody>
          <a:bodyPr anchorCtr="0" anchor="t" bIns="0" lIns="0" spcFirstLastPara="1" rIns="0" wrap="square" tIns="21575">
            <a:spAutoFit/>
          </a:bodyPr>
          <a:lstStyle/>
          <a:p>
            <a:pPr indent="0" lvl="0" marL="12700" rtl="0" algn="ctr">
              <a:spcBef>
                <a:spcPts val="0"/>
              </a:spcBef>
              <a:spcAft>
                <a:spcPts val="0"/>
              </a:spcAft>
              <a:buNone/>
            </a:pPr>
            <a:r>
              <a:rPr lang="en-GB" sz="1300"/>
              <a:t>11</a:t>
            </a:r>
            <a:endParaRPr sz="1300">
              <a:solidFill>
                <a:srgbClr val="000000"/>
              </a:solidFill>
            </a:endParaRPr>
          </a:p>
        </p:txBody>
      </p:sp>
      <p:pic>
        <p:nvPicPr>
          <p:cNvPr id="302" name="Google Shape;302;p29"/>
          <p:cNvPicPr preferRelativeResize="0"/>
          <p:nvPr/>
        </p:nvPicPr>
        <p:blipFill rotWithShape="1">
          <a:blip r:embed="rId4">
            <a:alphaModFix/>
          </a:blip>
          <a:srcRect b="13352" l="0" r="0" t="0"/>
          <a:stretch/>
        </p:blipFill>
        <p:spPr>
          <a:xfrm>
            <a:off x="5186825" y="2804750"/>
            <a:ext cx="3378850" cy="1646776"/>
          </a:xfrm>
          <a:prstGeom prst="rect">
            <a:avLst/>
          </a:prstGeom>
          <a:noFill/>
          <a:ln>
            <a:noFill/>
          </a:ln>
        </p:spPr>
      </p:pic>
      <p:sp>
        <p:nvSpPr>
          <p:cNvPr id="303" name="Google Shape;303;p29"/>
          <p:cNvSpPr txBox="1"/>
          <p:nvPr/>
        </p:nvSpPr>
        <p:spPr>
          <a:xfrm>
            <a:off x="2723700" y="4793304"/>
            <a:ext cx="3696600" cy="222000"/>
          </a:xfrm>
          <a:prstGeom prst="rect">
            <a:avLst/>
          </a:prstGeom>
          <a:noFill/>
          <a:ln>
            <a:noFill/>
          </a:ln>
        </p:spPr>
        <p:txBody>
          <a:bodyPr anchorCtr="0" anchor="t" bIns="0" lIns="0" spcFirstLastPara="1" rIns="0" wrap="square" tIns="21575">
            <a:spAutoFit/>
          </a:bodyPr>
          <a:lstStyle/>
          <a:p>
            <a:pPr indent="0" lvl="0" marL="12700" rtl="0" algn="ctr">
              <a:spcBef>
                <a:spcPts val="0"/>
              </a:spcBef>
              <a:spcAft>
                <a:spcPts val="0"/>
              </a:spcAft>
              <a:buNone/>
            </a:pPr>
            <a:r>
              <a:rPr lang="en-GB" sz="1300"/>
              <a:t> The Awkward World of Python and C++</a:t>
            </a:r>
            <a:endParaRPr sz="1300">
              <a:solidFill>
                <a:srgbClr val="000000"/>
              </a:solidFill>
            </a:endParaRPr>
          </a:p>
        </p:txBody>
      </p:sp>
      <p:sp>
        <p:nvSpPr>
          <p:cNvPr id="304" name="Google Shape;304;p29"/>
          <p:cNvSpPr txBox="1"/>
          <p:nvPr/>
        </p:nvSpPr>
        <p:spPr>
          <a:xfrm>
            <a:off x="53575" y="4793300"/>
            <a:ext cx="1462500" cy="222000"/>
          </a:xfrm>
          <a:prstGeom prst="rect">
            <a:avLst/>
          </a:prstGeom>
          <a:noFill/>
          <a:ln>
            <a:noFill/>
          </a:ln>
        </p:spPr>
        <p:txBody>
          <a:bodyPr anchorCtr="0" anchor="t" bIns="0" lIns="0" spcFirstLastPara="1" rIns="0" wrap="square" tIns="21575">
            <a:spAutoFit/>
          </a:bodyPr>
          <a:lstStyle/>
          <a:p>
            <a:pPr indent="0" lvl="0" marL="12700" rtl="0" algn="ctr">
              <a:spcBef>
                <a:spcPts val="0"/>
              </a:spcBef>
              <a:spcAft>
                <a:spcPts val="0"/>
              </a:spcAft>
              <a:buNone/>
            </a:pPr>
            <a:r>
              <a:rPr lang="en-GB" sz="1300"/>
              <a:t>ACAT 2022</a:t>
            </a:r>
            <a:endParaRPr sz="1300">
              <a:solidFill>
                <a:srgbClr val="000000"/>
              </a:solidFill>
            </a:endParaRPr>
          </a:p>
        </p:txBody>
      </p:sp>
      <p:sp>
        <p:nvSpPr>
          <p:cNvPr id="305" name="Google Shape;305;p29"/>
          <p:cNvSpPr txBox="1"/>
          <p:nvPr/>
        </p:nvSpPr>
        <p:spPr>
          <a:xfrm>
            <a:off x="745650" y="2911125"/>
            <a:ext cx="4254300" cy="1074000"/>
          </a:xfrm>
          <a:prstGeom prst="rect">
            <a:avLst/>
          </a:prstGeom>
          <a:noFill/>
          <a:ln>
            <a:noFill/>
          </a:ln>
        </p:spPr>
        <p:txBody>
          <a:bodyPr anchorCtr="0" anchor="t" bIns="0" lIns="0" spcFirstLastPara="1" rIns="0" wrap="square" tIns="12700">
            <a:noAutofit/>
          </a:bodyPr>
          <a:lstStyle/>
          <a:p>
            <a:pPr indent="-292100" lvl="0" marL="360000" rtl="0" algn="just">
              <a:lnSpc>
                <a:spcPct val="125000"/>
              </a:lnSpc>
              <a:spcBef>
                <a:spcPts val="0"/>
              </a:spcBef>
              <a:spcAft>
                <a:spcPts val="0"/>
              </a:spcAft>
              <a:buClr>
                <a:schemeClr val="dk1"/>
              </a:buClr>
              <a:buSzPts val="1000"/>
              <a:buFont typeface="Times New Roman"/>
              <a:buChar char="●"/>
            </a:pPr>
            <a:r>
              <a:rPr lang="en-GB" sz="1600">
                <a:solidFill>
                  <a:schemeClr val="dk1"/>
                </a:solidFill>
              </a:rPr>
              <a:t>I</a:t>
            </a:r>
            <a:r>
              <a:rPr lang="en-GB" sz="1600">
                <a:solidFill>
                  <a:schemeClr val="dk1"/>
                </a:solidFill>
              </a:rPr>
              <a:t>nclude awkward::LayoutBuilder directly without linking against platform-specific libraries or worrying about native dependencies</a:t>
            </a:r>
            <a:endParaRPr sz="1600">
              <a:solidFill>
                <a:schemeClr val="dk1"/>
              </a:solidFill>
            </a:endParaRPr>
          </a:p>
          <a:p>
            <a:pPr indent="0" lvl="0" marL="360000" rtl="0" algn="l">
              <a:lnSpc>
                <a:spcPct val="115000"/>
              </a:lnSpc>
              <a:spcBef>
                <a:spcPts val="1400"/>
              </a:spcBef>
              <a:spcAft>
                <a:spcPts val="0"/>
              </a:spcAft>
              <a:buNone/>
            </a:pPr>
            <a:r>
              <a:t/>
            </a:r>
            <a:endParaRPr sz="1800">
              <a:solidFill>
                <a:schemeClr val="dk1"/>
              </a:solidFill>
              <a:latin typeface="Times New Roman"/>
              <a:ea typeface="Times New Roman"/>
              <a:cs typeface="Times New Roman"/>
              <a:sym typeface="Times New Roman"/>
            </a:endParaRPr>
          </a:p>
          <a:p>
            <a:pPr indent="0" lvl="0" marL="360000" rtl="0" algn="just">
              <a:lnSpc>
                <a:spcPct val="115000"/>
              </a:lnSpc>
              <a:spcBef>
                <a:spcPts val="0"/>
              </a:spcBef>
              <a:spcAft>
                <a:spcPts val="0"/>
              </a:spcAft>
              <a:buNone/>
            </a:pPr>
            <a:r>
              <a:t/>
            </a:r>
            <a:endParaRPr sz="1800">
              <a:solidFill>
                <a:schemeClr val="dk1"/>
              </a:solidFill>
              <a:latin typeface="Times New Roman"/>
              <a:ea typeface="Times New Roman"/>
              <a:cs typeface="Times New Roman"/>
              <a:sym typeface="Times New Roman"/>
            </a:endParaRPr>
          </a:p>
          <a:p>
            <a:pPr indent="0" lvl="0" marL="360000" rtl="0" algn="just">
              <a:lnSpc>
                <a:spcPct val="115000"/>
              </a:lnSpc>
              <a:spcBef>
                <a:spcPts val="1400"/>
              </a:spcBef>
              <a:spcAft>
                <a:spcPts val="1400"/>
              </a:spcAft>
              <a:buNone/>
            </a:pPr>
            <a:r>
              <a:t/>
            </a:r>
            <a:endParaRPr sz="1800">
              <a:solidFill>
                <a:schemeClr val="dk1"/>
              </a:solidFill>
              <a:latin typeface="Times New Roman"/>
              <a:ea typeface="Times New Roman"/>
              <a:cs typeface="Times New Roman"/>
              <a:sym typeface="Times New Roman"/>
            </a:endParaRPr>
          </a:p>
        </p:txBody>
      </p:sp>
      <p:pic>
        <p:nvPicPr>
          <p:cNvPr id="306" name="Google Shape;306;p29"/>
          <p:cNvPicPr preferRelativeResize="0"/>
          <p:nvPr/>
        </p:nvPicPr>
        <p:blipFill>
          <a:blip r:embed="rId5">
            <a:alphaModFix/>
          </a:blip>
          <a:stretch>
            <a:fillRect/>
          </a:stretch>
        </p:blipFill>
        <p:spPr>
          <a:xfrm>
            <a:off x="8398350" y="174950"/>
            <a:ext cx="523140" cy="521400"/>
          </a:xfrm>
          <a:prstGeom prst="rect">
            <a:avLst/>
          </a:prstGeom>
          <a:noFill/>
          <a:ln>
            <a:noFill/>
          </a:ln>
        </p:spPr>
      </p:pic>
      <p:pic>
        <p:nvPicPr>
          <p:cNvPr id="307" name="Google Shape;307;p29"/>
          <p:cNvPicPr preferRelativeResize="0"/>
          <p:nvPr/>
        </p:nvPicPr>
        <p:blipFill rotWithShape="1">
          <a:blip r:embed="rId6">
            <a:alphaModFix/>
          </a:blip>
          <a:srcRect b="0" l="0" r="74097" t="0"/>
          <a:stretch/>
        </p:blipFill>
        <p:spPr>
          <a:xfrm>
            <a:off x="7904525" y="153875"/>
            <a:ext cx="491898" cy="5635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30"/>
          <p:cNvSpPr/>
          <p:nvPr/>
        </p:nvSpPr>
        <p:spPr>
          <a:xfrm>
            <a:off x="668713" y="970373"/>
            <a:ext cx="7806571" cy="17831"/>
          </a:xfrm>
          <a:custGeom>
            <a:rect b="b" l="l" r="r" t="t"/>
            <a:pathLst>
              <a:path extrusionOk="0" h="11430" w="8239125">
                <a:moveTo>
                  <a:pt x="0" y="11399"/>
                </a:moveTo>
                <a:lnTo>
                  <a:pt x="8238883" y="0"/>
                </a:lnTo>
              </a:path>
            </a:pathLst>
          </a:custGeom>
          <a:solidFill>
            <a:srgbClr val="08ADBE"/>
          </a:solidFill>
          <a:ln cap="flat" cmpd="sng" w="28575">
            <a:solidFill>
              <a:srgbClr val="08ADBE"/>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3" name="Google Shape;313;p30"/>
          <p:cNvSpPr/>
          <p:nvPr/>
        </p:nvSpPr>
        <p:spPr>
          <a:xfrm>
            <a:off x="209350" y="174950"/>
            <a:ext cx="1001400" cy="5214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4" name="Google Shape;314;p30"/>
          <p:cNvSpPr/>
          <p:nvPr/>
        </p:nvSpPr>
        <p:spPr>
          <a:xfrm>
            <a:off x="-700" y="4726725"/>
            <a:ext cx="9145429" cy="17831"/>
          </a:xfrm>
          <a:custGeom>
            <a:rect b="b" l="l" r="r" t="t"/>
            <a:pathLst>
              <a:path extrusionOk="0" h="11430" w="8239125">
                <a:moveTo>
                  <a:pt x="0" y="11399"/>
                </a:moveTo>
                <a:lnTo>
                  <a:pt x="8238883" y="0"/>
                </a:lnTo>
              </a:path>
            </a:pathLst>
          </a:custGeom>
          <a:noFill/>
          <a:ln cap="flat" cmpd="sng" w="28575">
            <a:solidFill>
              <a:srgbClr val="08ADBE"/>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5" name="Google Shape;315;p30"/>
          <p:cNvSpPr txBox="1"/>
          <p:nvPr/>
        </p:nvSpPr>
        <p:spPr>
          <a:xfrm>
            <a:off x="8475275" y="4793300"/>
            <a:ext cx="733200" cy="222000"/>
          </a:xfrm>
          <a:prstGeom prst="rect">
            <a:avLst/>
          </a:prstGeom>
          <a:noFill/>
          <a:ln>
            <a:noFill/>
          </a:ln>
        </p:spPr>
        <p:txBody>
          <a:bodyPr anchorCtr="0" anchor="t" bIns="0" lIns="0" spcFirstLastPara="1" rIns="0" wrap="square" tIns="21575">
            <a:spAutoFit/>
          </a:bodyPr>
          <a:lstStyle/>
          <a:p>
            <a:pPr indent="0" lvl="0" marL="12700" rtl="0" algn="ctr">
              <a:spcBef>
                <a:spcPts val="0"/>
              </a:spcBef>
              <a:spcAft>
                <a:spcPts val="0"/>
              </a:spcAft>
              <a:buNone/>
            </a:pPr>
            <a:r>
              <a:rPr lang="en-GB" sz="1300"/>
              <a:t>12</a:t>
            </a:r>
            <a:endParaRPr sz="1300">
              <a:solidFill>
                <a:srgbClr val="000000"/>
              </a:solidFill>
            </a:endParaRPr>
          </a:p>
        </p:txBody>
      </p:sp>
      <p:sp>
        <p:nvSpPr>
          <p:cNvPr id="316" name="Google Shape;316;p30"/>
          <p:cNvSpPr txBox="1"/>
          <p:nvPr/>
        </p:nvSpPr>
        <p:spPr>
          <a:xfrm>
            <a:off x="2723700" y="4793304"/>
            <a:ext cx="3696600" cy="222000"/>
          </a:xfrm>
          <a:prstGeom prst="rect">
            <a:avLst/>
          </a:prstGeom>
          <a:noFill/>
          <a:ln>
            <a:noFill/>
          </a:ln>
        </p:spPr>
        <p:txBody>
          <a:bodyPr anchorCtr="0" anchor="t" bIns="0" lIns="0" spcFirstLastPara="1" rIns="0" wrap="square" tIns="21575">
            <a:spAutoFit/>
          </a:bodyPr>
          <a:lstStyle/>
          <a:p>
            <a:pPr indent="0" lvl="0" marL="12700" rtl="0" algn="ctr">
              <a:spcBef>
                <a:spcPts val="0"/>
              </a:spcBef>
              <a:spcAft>
                <a:spcPts val="0"/>
              </a:spcAft>
              <a:buNone/>
            </a:pPr>
            <a:r>
              <a:rPr lang="en-GB" sz="1300"/>
              <a:t> The Awkward World of Python and C++</a:t>
            </a:r>
            <a:endParaRPr sz="1300">
              <a:solidFill>
                <a:srgbClr val="000000"/>
              </a:solidFill>
            </a:endParaRPr>
          </a:p>
        </p:txBody>
      </p:sp>
      <p:sp>
        <p:nvSpPr>
          <p:cNvPr id="317" name="Google Shape;317;p30"/>
          <p:cNvSpPr txBox="1"/>
          <p:nvPr/>
        </p:nvSpPr>
        <p:spPr>
          <a:xfrm>
            <a:off x="53575" y="4793300"/>
            <a:ext cx="1462500" cy="222000"/>
          </a:xfrm>
          <a:prstGeom prst="rect">
            <a:avLst/>
          </a:prstGeom>
          <a:noFill/>
          <a:ln>
            <a:noFill/>
          </a:ln>
        </p:spPr>
        <p:txBody>
          <a:bodyPr anchorCtr="0" anchor="t" bIns="0" lIns="0" spcFirstLastPara="1" rIns="0" wrap="square" tIns="21575">
            <a:spAutoFit/>
          </a:bodyPr>
          <a:lstStyle/>
          <a:p>
            <a:pPr indent="0" lvl="0" marL="12700" rtl="0" algn="ctr">
              <a:spcBef>
                <a:spcPts val="0"/>
              </a:spcBef>
              <a:spcAft>
                <a:spcPts val="0"/>
              </a:spcAft>
              <a:buNone/>
            </a:pPr>
            <a:r>
              <a:rPr lang="en-GB" sz="1300"/>
              <a:t>ACAT 2022</a:t>
            </a:r>
            <a:endParaRPr sz="1300">
              <a:solidFill>
                <a:srgbClr val="000000"/>
              </a:solidFill>
            </a:endParaRPr>
          </a:p>
        </p:txBody>
      </p:sp>
      <p:sp>
        <p:nvSpPr>
          <p:cNvPr id="318" name="Google Shape;318;p30"/>
          <p:cNvSpPr txBox="1"/>
          <p:nvPr/>
        </p:nvSpPr>
        <p:spPr>
          <a:xfrm>
            <a:off x="2474425" y="222800"/>
            <a:ext cx="4166400" cy="615600"/>
          </a:xfrm>
          <a:prstGeom prst="rect">
            <a:avLst/>
          </a:prstGeom>
          <a:noFill/>
          <a:ln>
            <a:noFill/>
          </a:ln>
        </p:spPr>
        <p:txBody>
          <a:bodyPr anchorCtr="0" anchor="t" bIns="91425" lIns="91425" spcFirstLastPara="1" rIns="91425" wrap="square" tIns="91425">
            <a:spAutoFit/>
          </a:bodyPr>
          <a:lstStyle/>
          <a:p>
            <a:pPr indent="0" lvl="0" marL="12700" rtl="0" algn="ctr">
              <a:spcBef>
                <a:spcPts val="0"/>
              </a:spcBef>
              <a:spcAft>
                <a:spcPts val="0"/>
              </a:spcAft>
              <a:buNone/>
            </a:pPr>
            <a:r>
              <a:rPr b="1" lang="en-GB" sz="2800">
                <a:solidFill>
                  <a:schemeClr val="dk1"/>
                </a:solidFill>
              </a:rPr>
              <a:t>Additional Information</a:t>
            </a:r>
            <a:endParaRPr b="1" sz="2800">
              <a:solidFill>
                <a:schemeClr val="dk1"/>
              </a:solidFill>
            </a:endParaRPr>
          </a:p>
        </p:txBody>
      </p:sp>
      <p:sp>
        <p:nvSpPr>
          <p:cNvPr id="319" name="Google Shape;319;p30"/>
          <p:cNvSpPr txBox="1"/>
          <p:nvPr/>
        </p:nvSpPr>
        <p:spPr>
          <a:xfrm>
            <a:off x="865175" y="1120175"/>
            <a:ext cx="7610100" cy="33123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lang="en-GB" sz="1600">
                <a:solidFill>
                  <a:srgbClr val="D33682"/>
                </a:solidFill>
              </a:rPr>
              <a:t>Have a look at these talks/posters for more information about Awkward Arrays, RDataFrame and more…</a:t>
            </a:r>
            <a:endParaRPr sz="1600">
              <a:solidFill>
                <a:srgbClr val="D33682"/>
              </a:solidFill>
            </a:endParaRPr>
          </a:p>
          <a:p>
            <a:pPr indent="-330200" lvl="0" marL="360000" rtl="0" algn="just">
              <a:lnSpc>
                <a:spcPct val="115000"/>
              </a:lnSpc>
              <a:spcBef>
                <a:spcPts val="1200"/>
              </a:spcBef>
              <a:spcAft>
                <a:spcPts val="0"/>
              </a:spcAft>
              <a:buClr>
                <a:schemeClr val="dk1"/>
              </a:buClr>
              <a:buSzPts val="1600"/>
              <a:buChar char="●"/>
            </a:pPr>
            <a:r>
              <a:rPr lang="en-GB" sz="1600">
                <a:solidFill>
                  <a:schemeClr val="accent5"/>
                </a:solidFill>
                <a:uFill>
                  <a:noFill/>
                </a:uFill>
                <a:hlinkClick r:id="rId4">
                  <a:extLst>
                    <a:ext uri="{A12FA001-AC4F-418D-AE19-62706E023703}">
                      <ahyp:hlinkClr val="tx"/>
                    </a:ext>
                  </a:extLst>
                </a:hlinkClick>
              </a:rPr>
              <a:t>Compiling Awkward Lorentz Vectors with Numba</a:t>
            </a:r>
            <a:r>
              <a:rPr lang="en-GB" sz="1600">
                <a:solidFill>
                  <a:schemeClr val="dk1"/>
                </a:solidFill>
              </a:rPr>
              <a:t>, Saransh Chopra</a:t>
            </a:r>
            <a:endParaRPr sz="1600">
              <a:solidFill>
                <a:schemeClr val="dk1"/>
              </a:solidFill>
            </a:endParaRPr>
          </a:p>
          <a:p>
            <a:pPr indent="-330200" lvl="0" marL="360000" rtl="0" algn="just">
              <a:lnSpc>
                <a:spcPct val="115000"/>
              </a:lnSpc>
              <a:spcBef>
                <a:spcPts val="1200"/>
              </a:spcBef>
              <a:spcAft>
                <a:spcPts val="0"/>
              </a:spcAft>
              <a:buClr>
                <a:schemeClr val="dk1"/>
              </a:buClr>
              <a:buSzPts val="1600"/>
              <a:buChar char="●"/>
            </a:pPr>
            <a:r>
              <a:rPr lang="en-GB" sz="1600">
                <a:solidFill>
                  <a:schemeClr val="accent5"/>
                </a:solidFill>
                <a:uFill>
                  <a:noFill/>
                </a:uFill>
                <a:hlinkClick r:id="rId5">
                  <a:extLst>
                    <a:ext uri="{A12FA001-AC4F-418D-AE19-62706E023703}">
                      <ahyp:hlinkClr val="tx"/>
                    </a:ext>
                  </a:extLst>
                </a:hlinkClick>
              </a:rPr>
              <a:t>Differentiating through Awkward Arrays using JAX and a new CUDA backend for Awkward Arrays</a:t>
            </a:r>
            <a:r>
              <a:rPr lang="en-GB" sz="1600">
                <a:solidFill>
                  <a:schemeClr val="dk1"/>
                </a:solidFill>
              </a:rPr>
              <a:t>,  Anish Biswas</a:t>
            </a:r>
            <a:endParaRPr sz="1600">
              <a:solidFill>
                <a:schemeClr val="dk1"/>
              </a:solidFill>
            </a:endParaRPr>
          </a:p>
          <a:p>
            <a:pPr indent="-330200" lvl="0" marL="360000" rtl="0" algn="just">
              <a:lnSpc>
                <a:spcPct val="115000"/>
              </a:lnSpc>
              <a:spcBef>
                <a:spcPts val="1200"/>
              </a:spcBef>
              <a:spcAft>
                <a:spcPts val="0"/>
              </a:spcAft>
              <a:buClr>
                <a:schemeClr val="dk1"/>
              </a:buClr>
              <a:buSzPts val="1600"/>
              <a:buChar char="●"/>
            </a:pPr>
            <a:r>
              <a:rPr lang="en-GB" sz="1600">
                <a:solidFill>
                  <a:schemeClr val="hlink"/>
                </a:solidFill>
                <a:uFill>
                  <a:noFill/>
                </a:uFill>
                <a:hlinkClick r:id="rId6"/>
              </a:rPr>
              <a:t>High performance analysis with RDataFrame and the python ecosystem: Scaling and Interoperabilit</a:t>
            </a:r>
            <a:r>
              <a:rPr lang="en-GB" sz="1600">
                <a:solidFill>
                  <a:schemeClr val="hlink"/>
                </a:solidFill>
                <a:uFill>
                  <a:noFill/>
                </a:uFill>
                <a:hlinkClick r:id="rId7"/>
              </a:rPr>
              <a:t>y</a:t>
            </a:r>
            <a:r>
              <a:rPr lang="en-GB" sz="1600"/>
              <a:t>, Josh Bendavid, Kenneth Long</a:t>
            </a:r>
            <a:endParaRPr sz="1600"/>
          </a:p>
          <a:p>
            <a:pPr indent="-330200" lvl="0" marL="360000" rtl="0" algn="just">
              <a:lnSpc>
                <a:spcPct val="115000"/>
              </a:lnSpc>
              <a:spcBef>
                <a:spcPts val="1200"/>
              </a:spcBef>
              <a:spcAft>
                <a:spcPts val="1200"/>
              </a:spcAft>
              <a:buClr>
                <a:schemeClr val="dk1"/>
              </a:buClr>
              <a:buSzPts val="1600"/>
              <a:buChar char="●"/>
            </a:pPr>
            <a:r>
              <a:rPr lang="en-GB" sz="1600">
                <a:solidFill>
                  <a:schemeClr val="accent5"/>
                </a:solidFill>
                <a:uFill>
                  <a:noFill/>
                </a:uFill>
                <a:hlinkClick r:id="rId8">
                  <a:extLst>
                    <a:ext uri="{A12FA001-AC4F-418D-AE19-62706E023703}">
                      <ahyp:hlinkClr val="tx"/>
                    </a:ext>
                  </a:extLst>
                </a:hlinkClick>
              </a:rPr>
              <a:t>RDataFrame: a flexible and scalable analysis experience</a:t>
            </a:r>
            <a:r>
              <a:rPr lang="en-GB" sz="1600">
                <a:solidFill>
                  <a:schemeClr val="dk1"/>
                </a:solidFill>
              </a:rPr>
              <a:t>, Vincenzo Eduardo Padulano</a:t>
            </a:r>
            <a:endParaRPr sz="1600"/>
          </a:p>
        </p:txBody>
      </p:sp>
      <p:pic>
        <p:nvPicPr>
          <p:cNvPr id="320" name="Google Shape;320;p30"/>
          <p:cNvPicPr preferRelativeResize="0"/>
          <p:nvPr/>
        </p:nvPicPr>
        <p:blipFill>
          <a:blip r:embed="rId9">
            <a:alphaModFix/>
          </a:blip>
          <a:stretch>
            <a:fillRect/>
          </a:stretch>
        </p:blipFill>
        <p:spPr>
          <a:xfrm>
            <a:off x="8398350" y="174950"/>
            <a:ext cx="523140" cy="521400"/>
          </a:xfrm>
          <a:prstGeom prst="rect">
            <a:avLst/>
          </a:prstGeom>
          <a:noFill/>
          <a:ln>
            <a:noFill/>
          </a:ln>
        </p:spPr>
      </p:pic>
      <p:pic>
        <p:nvPicPr>
          <p:cNvPr id="321" name="Google Shape;321;p30"/>
          <p:cNvPicPr preferRelativeResize="0"/>
          <p:nvPr/>
        </p:nvPicPr>
        <p:blipFill rotWithShape="1">
          <a:blip r:embed="rId10">
            <a:alphaModFix/>
          </a:blip>
          <a:srcRect b="0" l="0" r="74097" t="0"/>
          <a:stretch/>
        </p:blipFill>
        <p:spPr>
          <a:xfrm>
            <a:off x="7904525" y="153875"/>
            <a:ext cx="491898" cy="5635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25" name="Shape 325"/>
        <p:cNvGrpSpPr/>
        <p:nvPr/>
      </p:nvGrpSpPr>
      <p:grpSpPr>
        <a:xfrm>
          <a:off x="0" y="0"/>
          <a:ext cx="0" cy="0"/>
          <a:chOff x="0" y="0"/>
          <a:chExt cx="0" cy="0"/>
        </a:xfrm>
      </p:grpSpPr>
      <p:pic>
        <p:nvPicPr>
          <p:cNvPr id="326" name="Google Shape;326;p31"/>
          <p:cNvPicPr preferRelativeResize="0"/>
          <p:nvPr/>
        </p:nvPicPr>
        <p:blipFill>
          <a:blip r:embed="rId3">
            <a:alphaModFix/>
          </a:blip>
          <a:stretch>
            <a:fillRect/>
          </a:stretch>
        </p:blipFill>
        <p:spPr>
          <a:xfrm>
            <a:off x="1210750" y="1897559"/>
            <a:ext cx="1502890" cy="1452825"/>
          </a:xfrm>
          <a:prstGeom prst="rect">
            <a:avLst/>
          </a:prstGeom>
          <a:noFill/>
          <a:ln>
            <a:noFill/>
          </a:ln>
        </p:spPr>
      </p:pic>
      <p:sp>
        <p:nvSpPr>
          <p:cNvPr id="327" name="Google Shape;327;p31"/>
          <p:cNvSpPr/>
          <p:nvPr/>
        </p:nvSpPr>
        <p:spPr>
          <a:xfrm>
            <a:off x="209350" y="174950"/>
            <a:ext cx="1001400" cy="5214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328" name="Google Shape;328;p31"/>
          <p:cNvPicPr preferRelativeResize="0"/>
          <p:nvPr/>
        </p:nvPicPr>
        <p:blipFill>
          <a:blip r:embed="rId5">
            <a:alphaModFix/>
          </a:blip>
          <a:stretch>
            <a:fillRect/>
          </a:stretch>
        </p:blipFill>
        <p:spPr>
          <a:xfrm>
            <a:off x="8398350" y="174950"/>
            <a:ext cx="523140" cy="521400"/>
          </a:xfrm>
          <a:prstGeom prst="rect">
            <a:avLst/>
          </a:prstGeom>
          <a:noFill/>
          <a:ln>
            <a:noFill/>
          </a:ln>
        </p:spPr>
      </p:pic>
      <p:pic>
        <p:nvPicPr>
          <p:cNvPr id="329" name="Google Shape;329;p31"/>
          <p:cNvPicPr preferRelativeResize="0"/>
          <p:nvPr/>
        </p:nvPicPr>
        <p:blipFill rotWithShape="1">
          <a:blip r:embed="rId6">
            <a:alphaModFix/>
          </a:blip>
          <a:srcRect b="0" l="0" r="74097" t="0"/>
          <a:stretch/>
        </p:blipFill>
        <p:spPr>
          <a:xfrm>
            <a:off x="7904525" y="153875"/>
            <a:ext cx="491898" cy="563550"/>
          </a:xfrm>
          <a:prstGeom prst="rect">
            <a:avLst/>
          </a:prstGeom>
          <a:noFill/>
          <a:ln>
            <a:noFill/>
          </a:ln>
        </p:spPr>
      </p:pic>
      <p:sp>
        <p:nvSpPr>
          <p:cNvPr id="330" name="Google Shape;330;p31"/>
          <p:cNvSpPr/>
          <p:nvPr/>
        </p:nvSpPr>
        <p:spPr>
          <a:xfrm>
            <a:off x="-700" y="4726725"/>
            <a:ext cx="9145429" cy="17831"/>
          </a:xfrm>
          <a:custGeom>
            <a:rect b="b" l="l" r="r" t="t"/>
            <a:pathLst>
              <a:path extrusionOk="0" h="11430" w="8239125">
                <a:moveTo>
                  <a:pt x="0" y="11399"/>
                </a:moveTo>
                <a:lnTo>
                  <a:pt x="8238883" y="0"/>
                </a:lnTo>
              </a:path>
            </a:pathLst>
          </a:custGeom>
          <a:noFill/>
          <a:ln cap="flat" cmpd="sng" w="28575">
            <a:solidFill>
              <a:srgbClr val="08ADBE"/>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1" name="Google Shape;331;p31"/>
          <p:cNvSpPr txBox="1"/>
          <p:nvPr/>
        </p:nvSpPr>
        <p:spPr>
          <a:xfrm>
            <a:off x="2723700" y="4793304"/>
            <a:ext cx="3696600" cy="222000"/>
          </a:xfrm>
          <a:prstGeom prst="rect">
            <a:avLst/>
          </a:prstGeom>
          <a:noFill/>
          <a:ln>
            <a:noFill/>
          </a:ln>
        </p:spPr>
        <p:txBody>
          <a:bodyPr anchorCtr="0" anchor="t" bIns="0" lIns="0" spcFirstLastPara="1" rIns="0" wrap="square" tIns="21575">
            <a:spAutoFit/>
          </a:bodyPr>
          <a:lstStyle/>
          <a:p>
            <a:pPr indent="0" lvl="0" marL="12700" rtl="0" algn="ctr">
              <a:spcBef>
                <a:spcPts val="0"/>
              </a:spcBef>
              <a:spcAft>
                <a:spcPts val="0"/>
              </a:spcAft>
              <a:buNone/>
            </a:pPr>
            <a:r>
              <a:rPr lang="en-GB" sz="1300"/>
              <a:t> The Awkward World of Python and C++</a:t>
            </a:r>
            <a:endParaRPr sz="1300">
              <a:solidFill>
                <a:srgbClr val="000000"/>
              </a:solidFill>
            </a:endParaRPr>
          </a:p>
        </p:txBody>
      </p:sp>
      <p:sp>
        <p:nvSpPr>
          <p:cNvPr id="332" name="Google Shape;332;p31"/>
          <p:cNvSpPr txBox="1"/>
          <p:nvPr/>
        </p:nvSpPr>
        <p:spPr>
          <a:xfrm>
            <a:off x="53575" y="4793300"/>
            <a:ext cx="1462500" cy="222000"/>
          </a:xfrm>
          <a:prstGeom prst="rect">
            <a:avLst/>
          </a:prstGeom>
          <a:noFill/>
          <a:ln>
            <a:noFill/>
          </a:ln>
        </p:spPr>
        <p:txBody>
          <a:bodyPr anchorCtr="0" anchor="t" bIns="0" lIns="0" spcFirstLastPara="1" rIns="0" wrap="square" tIns="21575">
            <a:spAutoFit/>
          </a:bodyPr>
          <a:lstStyle/>
          <a:p>
            <a:pPr indent="0" lvl="0" marL="12700" rtl="0" algn="ctr">
              <a:spcBef>
                <a:spcPts val="0"/>
              </a:spcBef>
              <a:spcAft>
                <a:spcPts val="0"/>
              </a:spcAft>
              <a:buNone/>
            </a:pPr>
            <a:r>
              <a:rPr lang="en-GB" sz="1300"/>
              <a:t>ACAT 2022</a:t>
            </a:r>
            <a:endParaRPr sz="1300">
              <a:solidFill>
                <a:srgbClr val="000000"/>
              </a:solidFill>
            </a:endParaRPr>
          </a:p>
        </p:txBody>
      </p:sp>
      <p:sp>
        <p:nvSpPr>
          <p:cNvPr id="333" name="Google Shape;333;p31"/>
          <p:cNvSpPr/>
          <p:nvPr/>
        </p:nvSpPr>
        <p:spPr>
          <a:xfrm>
            <a:off x="668713" y="970373"/>
            <a:ext cx="7806571" cy="17831"/>
          </a:xfrm>
          <a:custGeom>
            <a:rect b="b" l="l" r="r" t="t"/>
            <a:pathLst>
              <a:path extrusionOk="0" h="11430" w="8239125">
                <a:moveTo>
                  <a:pt x="0" y="11399"/>
                </a:moveTo>
                <a:lnTo>
                  <a:pt x="8238883" y="0"/>
                </a:lnTo>
              </a:path>
            </a:pathLst>
          </a:custGeom>
          <a:solidFill>
            <a:srgbClr val="08ADBE"/>
          </a:solidFill>
          <a:ln cap="flat" cmpd="sng" w="28575">
            <a:solidFill>
              <a:srgbClr val="08ADBE"/>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334" name="Google Shape;334;p31"/>
          <p:cNvPicPr preferRelativeResize="0"/>
          <p:nvPr/>
        </p:nvPicPr>
        <p:blipFill>
          <a:blip r:embed="rId7">
            <a:alphaModFix/>
          </a:blip>
          <a:stretch>
            <a:fillRect/>
          </a:stretch>
        </p:blipFill>
        <p:spPr>
          <a:xfrm>
            <a:off x="2833600" y="1961075"/>
            <a:ext cx="4968625" cy="15021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32"/>
          <p:cNvSpPr txBox="1"/>
          <p:nvPr/>
        </p:nvSpPr>
        <p:spPr>
          <a:xfrm>
            <a:off x="1188625" y="301975"/>
            <a:ext cx="6766800" cy="936300"/>
          </a:xfrm>
          <a:prstGeom prst="rect">
            <a:avLst/>
          </a:prstGeom>
          <a:noFill/>
          <a:ln>
            <a:noFill/>
          </a:ln>
        </p:spPr>
        <p:txBody>
          <a:bodyPr anchorCtr="0" anchor="t" bIns="0" lIns="0" spcFirstLastPara="1" rIns="0" wrap="square" tIns="12700">
            <a:spAutoFit/>
          </a:bodyPr>
          <a:lstStyle/>
          <a:p>
            <a:pPr indent="0" lvl="0" marL="12700" rtl="0" algn="ctr">
              <a:spcBef>
                <a:spcPts val="0"/>
              </a:spcBef>
              <a:spcAft>
                <a:spcPts val="0"/>
              </a:spcAft>
              <a:buNone/>
            </a:pPr>
            <a:r>
              <a:rPr b="1" lang="en-GB" sz="2800">
                <a:solidFill>
                  <a:schemeClr val="dk1"/>
                </a:solidFill>
              </a:rPr>
              <a:t>Growable Buffer with Panels</a:t>
            </a:r>
            <a:endParaRPr b="1" sz="2800">
              <a:solidFill>
                <a:schemeClr val="dk1"/>
              </a:solidFill>
            </a:endParaRPr>
          </a:p>
          <a:p>
            <a:pPr indent="0" lvl="0" marL="12700" rtl="0" algn="ctr">
              <a:spcBef>
                <a:spcPts val="0"/>
              </a:spcBef>
              <a:spcAft>
                <a:spcPts val="0"/>
              </a:spcAft>
              <a:buNone/>
            </a:pPr>
            <a:r>
              <a:t/>
            </a:r>
            <a:endParaRPr b="1" sz="3200">
              <a:solidFill>
                <a:schemeClr val="dk1"/>
              </a:solidFill>
              <a:latin typeface="Times New Roman"/>
              <a:ea typeface="Times New Roman"/>
              <a:cs typeface="Times New Roman"/>
              <a:sym typeface="Times New Roman"/>
            </a:endParaRPr>
          </a:p>
        </p:txBody>
      </p:sp>
      <p:sp>
        <p:nvSpPr>
          <p:cNvPr id="340" name="Google Shape;340;p32"/>
          <p:cNvSpPr/>
          <p:nvPr/>
        </p:nvSpPr>
        <p:spPr>
          <a:xfrm>
            <a:off x="668713" y="970373"/>
            <a:ext cx="7806571" cy="17831"/>
          </a:xfrm>
          <a:custGeom>
            <a:rect b="b" l="l" r="r" t="t"/>
            <a:pathLst>
              <a:path extrusionOk="0" h="11430" w="8239125">
                <a:moveTo>
                  <a:pt x="0" y="11399"/>
                </a:moveTo>
                <a:lnTo>
                  <a:pt x="8238883" y="0"/>
                </a:lnTo>
              </a:path>
            </a:pathLst>
          </a:custGeom>
          <a:solidFill>
            <a:srgbClr val="08ADBE"/>
          </a:solidFill>
          <a:ln cap="flat" cmpd="sng" w="28575">
            <a:solidFill>
              <a:srgbClr val="08ADBE"/>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1" name="Google Shape;341;p32"/>
          <p:cNvSpPr/>
          <p:nvPr/>
        </p:nvSpPr>
        <p:spPr>
          <a:xfrm>
            <a:off x="209350" y="174950"/>
            <a:ext cx="1001400" cy="5214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2" name="Google Shape;342;p32"/>
          <p:cNvSpPr/>
          <p:nvPr/>
        </p:nvSpPr>
        <p:spPr>
          <a:xfrm>
            <a:off x="-700" y="4726725"/>
            <a:ext cx="9145429" cy="17831"/>
          </a:xfrm>
          <a:custGeom>
            <a:rect b="b" l="l" r="r" t="t"/>
            <a:pathLst>
              <a:path extrusionOk="0" h="11430" w="8239125">
                <a:moveTo>
                  <a:pt x="0" y="11399"/>
                </a:moveTo>
                <a:lnTo>
                  <a:pt x="8238883" y="0"/>
                </a:lnTo>
              </a:path>
            </a:pathLst>
          </a:custGeom>
          <a:noFill/>
          <a:ln cap="flat" cmpd="sng" w="28575">
            <a:solidFill>
              <a:srgbClr val="08ADBE"/>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343" name="Google Shape;343;p32"/>
          <p:cNvPicPr preferRelativeResize="0"/>
          <p:nvPr/>
        </p:nvPicPr>
        <p:blipFill>
          <a:blip r:embed="rId4">
            <a:alphaModFix/>
          </a:blip>
          <a:stretch>
            <a:fillRect/>
          </a:stretch>
        </p:blipFill>
        <p:spPr>
          <a:xfrm>
            <a:off x="297700" y="2846800"/>
            <a:ext cx="2605200" cy="597125"/>
          </a:xfrm>
          <a:prstGeom prst="rect">
            <a:avLst/>
          </a:prstGeom>
          <a:noFill/>
          <a:ln>
            <a:noFill/>
          </a:ln>
        </p:spPr>
      </p:pic>
      <p:pic>
        <p:nvPicPr>
          <p:cNvPr id="344" name="Google Shape;344;p32"/>
          <p:cNvPicPr preferRelativeResize="0"/>
          <p:nvPr/>
        </p:nvPicPr>
        <p:blipFill>
          <a:blip r:embed="rId4">
            <a:alphaModFix/>
          </a:blip>
          <a:stretch>
            <a:fillRect/>
          </a:stretch>
        </p:blipFill>
        <p:spPr>
          <a:xfrm>
            <a:off x="3223975" y="2846800"/>
            <a:ext cx="2605200" cy="597125"/>
          </a:xfrm>
          <a:prstGeom prst="rect">
            <a:avLst/>
          </a:prstGeom>
          <a:noFill/>
          <a:ln>
            <a:noFill/>
          </a:ln>
        </p:spPr>
      </p:pic>
      <p:pic>
        <p:nvPicPr>
          <p:cNvPr id="345" name="Google Shape;345;p32"/>
          <p:cNvPicPr preferRelativeResize="0"/>
          <p:nvPr/>
        </p:nvPicPr>
        <p:blipFill>
          <a:blip r:embed="rId4">
            <a:alphaModFix/>
          </a:blip>
          <a:stretch>
            <a:fillRect/>
          </a:stretch>
        </p:blipFill>
        <p:spPr>
          <a:xfrm>
            <a:off x="6105700" y="2846800"/>
            <a:ext cx="2605200" cy="597125"/>
          </a:xfrm>
          <a:prstGeom prst="rect">
            <a:avLst/>
          </a:prstGeom>
          <a:noFill/>
          <a:ln>
            <a:noFill/>
          </a:ln>
        </p:spPr>
      </p:pic>
      <p:pic>
        <p:nvPicPr>
          <p:cNvPr id="346" name="Google Shape;346;p32"/>
          <p:cNvPicPr preferRelativeResize="0"/>
          <p:nvPr/>
        </p:nvPicPr>
        <p:blipFill>
          <a:blip r:embed="rId5">
            <a:alphaModFix/>
          </a:blip>
          <a:stretch>
            <a:fillRect/>
          </a:stretch>
        </p:blipFill>
        <p:spPr>
          <a:xfrm>
            <a:off x="374350" y="3335725"/>
            <a:ext cx="471050" cy="711575"/>
          </a:xfrm>
          <a:prstGeom prst="rect">
            <a:avLst/>
          </a:prstGeom>
          <a:noFill/>
          <a:ln>
            <a:noFill/>
          </a:ln>
        </p:spPr>
      </p:pic>
      <p:pic>
        <p:nvPicPr>
          <p:cNvPr id="347" name="Google Shape;347;p32"/>
          <p:cNvPicPr preferRelativeResize="0"/>
          <p:nvPr/>
        </p:nvPicPr>
        <p:blipFill>
          <a:blip r:embed="rId5">
            <a:alphaModFix/>
          </a:blip>
          <a:stretch>
            <a:fillRect/>
          </a:stretch>
        </p:blipFill>
        <p:spPr>
          <a:xfrm>
            <a:off x="3298875" y="3335725"/>
            <a:ext cx="471050" cy="711575"/>
          </a:xfrm>
          <a:prstGeom prst="rect">
            <a:avLst/>
          </a:prstGeom>
          <a:noFill/>
          <a:ln>
            <a:noFill/>
          </a:ln>
        </p:spPr>
      </p:pic>
      <p:pic>
        <p:nvPicPr>
          <p:cNvPr id="348" name="Google Shape;348;p32"/>
          <p:cNvPicPr preferRelativeResize="0"/>
          <p:nvPr/>
        </p:nvPicPr>
        <p:blipFill>
          <a:blip r:embed="rId5">
            <a:alphaModFix/>
          </a:blip>
          <a:stretch>
            <a:fillRect/>
          </a:stretch>
        </p:blipFill>
        <p:spPr>
          <a:xfrm>
            <a:off x="6150250" y="3335725"/>
            <a:ext cx="471050" cy="711575"/>
          </a:xfrm>
          <a:prstGeom prst="rect">
            <a:avLst/>
          </a:prstGeom>
          <a:noFill/>
          <a:ln>
            <a:noFill/>
          </a:ln>
        </p:spPr>
      </p:pic>
      <p:pic>
        <p:nvPicPr>
          <p:cNvPr id="349" name="Google Shape;349;p32"/>
          <p:cNvPicPr preferRelativeResize="0"/>
          <p:nvPr/>
        </p:nvPicPr>
        <p:blipFill>
          <a:blip r:embed="rId6">
            <a:alphaModFix/>
          </a:blip>
          <a:stretch>
            <a:fillRect/>
          </a:stretch>
        </p:blipFill>
        <p:spPr>
          <a:xfrm>
            <a:off x="583575" y="3656625"/>
            <a:ext cx="2033450" cy="467650"/>
          </a:xfrm>
          <a:prstGeom prst="rect">
            <a:avLst/>
          </a:prstGeom>
          <a:noFill/>
          <a:ln>
            <a:noFill/>
          </a:ln>
        </p:spPr>
      </p:pic>
      <p:pic>
        <p:nvPicPr>
          <p:cNvPr id="350" name="Google Shape;350;p32"/>
          <p:cNvPicPr preferRelativeResize="0"/>
          <p:nvPr/>
        </p:nvPicPr>
        <p:blipFill>
          <a:blip r:embed="rId7">
            <a:alphaModFix/>
          </a:blip>
          <a:stretch>
            <a:fillRect/>
          </a:stretch>
        </p:blipFill>
        <p:spPr>
          <a:xfrm>
            <a:off x="3509849" y="3659263"/>
            <a:ext cx="2033450" cy="462376"/>
          </a:xfrm>
          <a:prstGeom prst="rect">
            <a:avLst/>
          </a:prstGeom>
          <a:noFill/>
          <a:ln>
            <a:noFill/>
          </a:ln>
        </p:spPr>
      </p:pic>
      <p:pic>
        <p:nvPicPr>
          <p:cNvPr id="351" name="Google Shape;351;p32"/>
          <p:cNvPicPr preferRelativeResize="0"/>
          <p:nvPr/>
        </p:nvPicPr>
        <p:blipFill>
          <a:blip r:embed="rId8">
            <a:alphaModFix/>
          </a:blip>
          <a:stretch>
            <a:fillRect/>
          </a:stretch>
        </p:blipFill>
        <p:spPr>
          <a:xfrm>
            <a:off x="6391569" y="3656632"/>
            <a:ext cx="2033450" cy="467641"/>
          </a:xfrm>
          <a:prstGeom prst="rect">
            <a:avLst/>
          </a:prstGeom>
          <a:noFill/>
          <a:ln>
            <a:noFill/>
          </a:ln>
        </p:spPr>
      </p:pic>
      <p:pic>
        <p:nvPicPr>
          <p:cNvPr id="352" name="Google Shape;352;p32"/>
          <p:cNvPicPr preferRelativeResize="0"/>
          <p:nvPr/>
        </p:nvPicPr>
        <p:blipFill>
          <a:blip r:embed="rId9">
            <a:alphaModFix/>
          </a:blip>
          <a:stretch>
            <a:fillRect/>
          </a:stretch>
        </p:blipFill>
        <p:spPr>
          <a:xfrm>
            <a:off x="8343212" y="2977261"/>
            <a:ext cx="810125" cy="1428514"/>
          </a:xfrm>
          <a:prstGeom prst="rect">
            <a:avLst/>
          </a:prstGeom>
          <a:noFill/>
          <a:ln>
            <a:noFill/>
          </a:ln>
        </p:spPr>
      </p:pic>
      <p:pic>
        <p:nvPicPr>
          <p:cNvPr id="353" name="Google Shape;353;p32"/>
          <p:cNvPicPr preferRelativeResize="0"/>
          <p:nvPr/>
        </p:nvPicPr>
        <p:blipFill>
          <a:blip r:embed="rId10">
            <a:alphaModFix/>
          </a:blip>
          <a:stretch>
            <a:fillRect/>
          </a:stretch>
        </p:blipFill>
        <p:spPr>
          <a:xfrm>
            <a:off x="982188" y="1681469"/>
            <a:ext cx="931419" cy="1428525"/>
          </a:xfrm>
          <a:prstGeom prst="rect">
            <a:avLst/>
          </a:prstGeom>
          <a:noFill/>
          <a:ln>
            <a:noFill/>
          </a:ln>
        </p:spPr>
      </p:pic>
      <p:pic>
        <p:nvPicPr>
          <p:cNvPr id="354" name="Google Shape;354;p32"/>
          <p:cNvPicPr preferRelativeResize="0"/>
          <p:nvPr/>
        </p:nvPicPr>
        <p:blipFill>
          <a:blip r:embed="rId11">
            <a:alphaModFix/>
          </a:blip>
          <a:stretch>
            <a:fillRect/>
          </a:stretch>
        </p:blipFill>
        <p:spPr>
          <a:xfrm>
            <a:off x="2791824" y="3019050"/>
            <a:ext cx="583261" cy="252600"/>
          </a:xfrm>
          <a:prstGeom prst="rect">
            <a:avLst/>
          </a:prstGeom>
          <a:noFill/>
          <a:ln>
            <a:noFill/>
          </a:ln>
        </p:spPr>
      </p:pic>
      <p:pic>
        <p:nvPicPr>
          <p:cNvPr id="355" name="Google Shape;355;p32"/>
          <p:cNvPicPr preferRelativeResize="0"/>
          <p:nvPr/>
        </p:nvPicPr>
        <p:blipFill>
          <a:blip r:embed="rId11">
            <a:alphaModFix/>
          </a:blip>
          <a:stretch>
            <a:fillRect/>
          </a:stretch>
        </p:blipFill>
        <p:spPr>
          <a:xfrm>
            <a:off x="5674136" y="3019050"/>
            <a:ext cx="583261" cy="252600"/>
          </a:xfrm>
          <a:prstGeom prst="rect">
            <a:avLst/>
          </a:prstGeom>
          <a:noFill/>
          <a:ln>
            <a:noFill/>
          </a:ln>
        </p:spPr>
      </p:pic>
      <p:pic>
        <p:nvPicPr>
          <p:cNvPr id="356" name="Google Shape;356;p32"/>
          <p:cNvPicPr preferRelativeResize="0"/>
          <p:nvPr/>
        </p:nvPicPr>
        <p:blipFill rotWithShape="1">
          <a:blip r:embed="rId12">
            <a:alphaModFix/>
          </a:blip>
          <a:srcRect b="0" l="0" r="0" t="12372"/>
          <a:stretch/>
        </p:blipFill>
        <p:spPr>
          <a:xfrm>
            <a:off x="2506850" y="3165999"/>
            <a:ext cx="868225" cy="1251775"/>
          </a:xfrm>
          <a:prstGeom prst="rect">
            <a:avLst/>
          </a:prstGeom>
          <a:noFill/>
          <a:ln>
            <a:noFill/>
          </a:ln>
        </p:spPr>
      </p:pic>
      <p:pic>
        <p:nvPicPr>
          <p:cNvPr id="357" name="Google Shape;357;p32"/>
          <p:cNvPicPr preferRelativeResize="0"/>
          <p:nvPr/>
        </p:nvPicPr>
        <p:blipFill>
          <a:blip r:embed="rId13">
            <a:alphaModFix/>
          </a:blip>
          <a:stretch>
            <a:fillRect/>
          </a:stretch>
        </p:blipFill>
        <p:spPr>
          <a:xfrm>
            <a:off x="-9351" y="2113919"/>
            <a:ext cx="1308450" cy="913343"/>
          </a:xfrm>
          <a:prstGeom prst="rect">
            <a:avLst/>
          </a:prstGeom>
          <a:noFill/>
          <a:ln>
            <a:noFill/>
          </a:ln>
        </p:spPr>
      </p:pic>
      <p:pic>
        <p:nvPicPr>
          <p:cNvPr id="358" name="Google Shape;358;p32"/>
          <p:cNvPicPr preferRelativeResize="0"/>
          <p:nvPr/>
        </p:nvPicPr>
        <p:blipFill>
          <a:blip r:embed="rId14">
            <a:alphaModFix/>
          </a:blip>
          <a:stretch>
            <a:fillRect/>
          </a:stretch>
        </p:blipFill>
        <p:spPr>
          <a:xfrm>
            <a:off x="318237" y="2951012"/>
            <a:ext cx="583275" cy="422510"/>
          </a:xfrm>
          <a:prstGeom prst="rect">
            <a:avLst/>
          </a:prstGeom>
          <a:noFill/>
          <a:ln>
            <a:noFill/>
          </a:ln>
        </p:spPr>
      </p:pic>
      <p:pic>
        <p:nvPicPr>
          <p:cNvPr id="359" name="Google Shape;359;p32"/>
          <p:cNvPicPr preferRelativeResize="0"/>
          <p:nvPr/>
        </p:nvPicPr>
        <p:blipFill rotWithShape="1">
          <a:blip r:embed="rId15">
            <a:alphaModFix/>
          </a:blip>
          <a:srcRect b="0" l="10305" r="0" t="0"/>
          <a:stretch/>
        </p:blipFill>
        <p:spPr>
          <a:xfrm>
            <a:off x="845400" y="2951025"/>
            <a:ext cx="523150" cy="422475"/>
          </a:xfrm>
          <a:prstGeom prst="rect">
            <a:avLst/>
          </a:prstGeom>
          <a:noFill/>
          <a:ln>
            <a:noFill/>
          </a:ln>
        </p:spPr>
      </p:pic>
      <p:pic>
        <p:nvPicPr>
          <p:cNvPr id="360" name="Google Shape;360;p32"/>
          <p:cNvPicPr preferRelativeResize="0"/>
          <p:nvPr/>
        </p:nvPicPr>
        <p:blipFill rotWithShape="1">
          <a:blip r:embed="rId16">
            <a:alphaModFix/>
          </a:blip>
          <a:srcRect b="0" l="9618" r="9618" t="0"/>
          <a:stretch/>
        </p:blipFill>
        <p:spPr>
          <a:xfrm>
            <a:off x="1299100" y="2951025"/>
            <a:ext cx="471050" cy="422475"/>
          </a:xfrm>
          <a:prstGeom prst="rect">
            <a:avLst/>
          </a:prstGeom>
          <a:noFill/>
          <a:ln>
            <a:noFill/>
          </a:ln>
        </p:spPr>
      </p:pic>
      <p:pic>
        <p:nvPicPr>
          <p:cNvPr id="361" name="Google Shape;361;p32"/>
          <p:cNvPicPr preferRelativeResize="0"/>
          <p:nvPr/>
        </p:nvPicPr>
        <p:blipFill rotWithShape="1">
          <a:blip r:embed="rId17">
            <a:alphaModFix/>
          </a:blip>
          <a:srcRect b="0" l="10305" r="0" t="0"/>
          <a:stretch/>
        </p:blipFill>
        <p:spPr>
          <a:xfrm>
            <a:off x="1783888" y="2951013"/>
            <a:ext cx="523150" cy="422500"/>
          </a:xfrm>
          <a:prstGeom prst="rect">
            <a:avLst/>
          </a:prstGeom>
          <a:noFill/>
          <a:ln>
            <a:noFill/>
          </a:ln>
        </p:spPr>
      </p:pic>
      <p:pic>
        <p:nvPicPr>
          <p:cNvPr id="362" name="Google Shape;362;p32"/>
          <p:cNvPicPr preferRelativeResize="0"/>
          <p:nvPr/>
        </p:nvPicPr>
        <p:blipFill rotWithShape="1">
          <a:blip r:embed="rId18">
            <a:alphaModFix/>
          </a:blip>
          <a:srcRect b="0" l="0" r="20979" t="0"/>
          <a:stretch/>
        </p:blipFill>
        <p:spPr>
          <a:xfrm>
            <a:off x="2167752" y="2946373"/>
            <a:ext cx="471050" cy="431788"/>
          </a:xfrm>
          <a:prstGeom prst="rect">
            <a:avLst/>
          </a:prstGeom>
          <a:noFill/>
          <a:ln>
            <a:noFill/>
          </a:ln>
        </p:spPr>
      </p:pic>
      <p:pic>
        <p:nvPicPr>
          <p:cNvPr id="363" name="Google Shape;363;p32"/>
          <p:cNvPicPr preferRelativeResize="0"/>
          <p:nvPr/>
        </p:nvPicPr>
        <p:blipFill>
          <a:blip r:embed="rId19">
            <a:alphaModFix/>
          </a:blip>
          <a:stretch>
            <a:fillRect/>
          </a:stretch>
        </p:blipFill>
        <p:spPr>
          <a:xfrm>
            <a:off x="3245550" y="2953588"/>
            <a:ext cx="583275" cy="417342"/>
          </a:xfrm>
          <a:prstGeom prst="rect">
            <a:avLst/>
          </a:prstGeom>
          <a:noFill/>
          <a:ln>
            <a:noFill/>
          </a:ln>
        </p:spPr>
      </p:pic>
      <p:pic>
        <p:nvPicPr>
          <p:cNvPr id="364" name="Google Shape;364;p32"/>
          <p:cNvPicPr preferRelativeResize="0"/>
          <p:nvPr/>
        </p:nvPicPr>
        <p:blipFill rotWithShape="1">
          <a:blip r:embed="rId20">
            <a:alphaModFix/>
          </a:blip>
          <a:srcRect b="0" l="5157" r="5148" t="0"/>
          <a:stretch/>
        </p:blipFill>
        <p:spPr>
          <a:xfrm>
            <a:off x="3759074" y="2953575"/>
            <a:ext cx="523150" cy="417375"/>
          </a:xfrm>
          <a:prstGeom prst="rect">
            <a:avLst/>
          </a:prstGeom>
          <a:noFill/>
          <a:ln>
            <a:noFill/>
          </a:ln>
        </p:spPr>
      </p:pic>
      <p:pic>
        <p:nvPicPr>
          <p:cNvPr id="365" name="Google Shape;365;p32"/>
          <p:cNvPicPr preferRelativeResize="0"/>
          <p:nvPr/>
        </p:nvPicPr>
        <p:blipFill>
          <a:blip r:embed="rId21">
            <a:alphaModFix/>
          </a:blip>
          <a:stretch>
            <a:fillRect/>
          </a:stretch>
        </p:blipFill>
        <p:spPr>
          <a:xfrm>
            <a:off x="4171485" y="2951504"/>
            <a:ext cx="583275" cy="421514"/>
          </a:xfrm>
          <a:prstGeom prst="rect">
            <a:avLst/>
          </a:prstGeom>
          <a:noFill/>
          <a:ln>
            <a:noFill/>
          </a:ln>
        </p:spPr>
      </p:pic>
      <p:pic>
        <p:nvPicPr>
          <p:cNvPr id="366" name="Google Shape;366;p32"/>
          <p:cNvPicPr preferRelativeResize="0"/>
          <p:nvPr/>
        </p:nvPicPr>
        <p:blipFill>
          <a:blip r:embed="rId22">
            <a:alphaModFix/>
          </a:blip>
          <a:stretch>
            <a:fillRect/>
          </a:stretch>
        </p:blipFill>
        <p:spPr>
          <a:xfrm>
            <a:off x="4646189" y="2951027"/>
            <a:ext cx="583250" cy="422484"/>
          </a:xfrm>
          <a:prstGeom prst="rect">
            <a:avLst/>
          </a:prstGeom>
          <a:noFill/>
          <a:ln>
            <a:noFill/>
          </a:ln>
        </p:spPr>
      </p:pic>
      <p:pic>
        <p:nvPicPr>
          <p:cNvPr id="367" name="Google Shape;367;p32"/>
          <p:cNvPicPr preferRelativeResize="0"/>
          <p:nvPr/>
        </p:nvPicPr>
        <p:blipFill>
          <a:blip r:embed="rId23">
            <a:alphaModFix/>
          </a:blip>
          <a:stretch>
            <a:fillRect/>
          </a:stretch>
        </p:blipFill>
        <p:spPr>
          <a:xfrm>
            <a:off x="5097388" y="2951012"/>
            <a:ext cx="583275" cy="422510"/>
          </a:xfrm>
          <a:prstGeom prst="rect">
            <a:avLst/>
          </a:prstGeom>
          <a:noFill/>
          <a:ln>
            <a:noFill/>
          </a:ln>
        </p:spPr>
      </p:pic>
      <p:pic>
        <p:nvPicPr>
          <p:cNvPr id="368" name="Google Shape;368;p32"/>
          <p:cNvPicPr preferRelativeResize="0"/>
          <p:nvPr/>
        </p:nvPicPr>
        <p:blipFill rotWithShape="1">
          <a:blip r:embed="rId24">
            <a:alphaModFix/>
          </a:blip>
          <a:srcRect b="0" l="10305" r="8932" t="0"/>
          <a:stretch/>
        </p:blipFill>
        <p:spPr>
          <a:xfrm>
            <a:off x="6172875" y="2951500"/>
            <a:ext cx="471050" cy="421525"/>
          </a:xfrm>
          <a:prstGeom prst="rect">
            <a:avLst/>
          </a:prstGeom>
          <a:noFill/>
          <a:ln>
            <a:noFill/>
          </a:ln>
        </p:spPr>
      </p:pic>
      <p:sp>
        <p:nvSpPr>
          <p:cNvPr id="369" name="Google Shape;369;p32"/>
          <p:cNvSpPr txBox="1"/>
          <p:nvPr/>
        </p:nvSpPr>
        <p:spPr>
          <a:xfrm>
            <a:off x="6780075" y="1269175"/>
            <a:ext cx="333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370" name="Google Shape;370;p32"/>
          <p:cNvPicPr preferRelativeResize="0"/>
          <p:nvPr/>
        </p:nvPicPr>
        <p:blipFill>
          <a:blip r:embed="rId13">
            <a:alphaModFix/>
          </a:blip>
          <a:stretch>
            <a:fillRect/>
          </a:stretch>
        </p:blipFill>
        <p:spPr>
          <a:xfrm>
            <a:off x="2892962" y="2113919"/>
            <a:ext cx="1308450" cy="913343"/>
          </a:xfrm>
          <a:prstGeom prst="rect">
            <a:avLst/>
          </a:prstGeom>
          <a:noFill/>
          <a:ln>
            <a:noFill/>
          </a:ln>
        </p:spPr>
      </p:pic>
      <p:pic>
        <p:nvPicPr>
          <p:cNvPr id="371" name="Google Shape;371;p32"/>
          <p:cNvPicPr preferRelativeResize="0"/>
          <p:nvPr/>
        </p:nvPicPr>
        <p:blipFill>
          <a:blip r:embed="rId13">
            <a:alphaModFix/>
          </a:blip>
          <a:stretch>
            <a:fillRect/>
          </a:stretch>
        </p:blipFill>
        <p:spPr>
          <a:xfrm>
            <a:off x="5795262" y="2113919"/>
            <a:ext cx="1308450" cy="913343"/>
          </a:xfrm>
          <a:prstGeom prst="rect">
            <a:avLst/>
          </a:prstGeom>
          <a:noFill/>
          <a:ln>
            <a:noFill/>
          </a:ln>
        </p:spPr>
      </p:pic>
      <p:sp>
        <p:nvSpPr>
          <p:cNvPr id="372" name="Google Shape;372;p32"/>
          <p:cNvSpPr txBox="1"/>
          <p:nvPr/>
        </p:nvSpPr>
        <p:spPr>
          <a:xfrm>
            <a:off x="8475275" y="4793300"/>
            <a:ext cx="733200" cy="222000"/>
          </a:xfrm>
          <a:prstGeom prst="rect">
            <a:avLst/>
          </a:prstGeom>
          <a:noFill/>
          <a:ln>
            <a:noFill/>
          </a:ln>
        </p:spPr>
        <p:txBody>
          <a:bodyPr anchorCtr="0" anchor="t" bIns="0" lIns="0" spcFirstLastPara="1" rIns="0" wrap="square" tIns="21575">
            <a:spAutoFit/>
          </a:bodyPr>
          <a:lstStyle/>
          <a:p>
            <a:pPr indent="0" lvl="0" marL="12700" rtl="0" algn="ctr">
              <a:spcBef>
                <a:spcPts val="0"/>
              </a:spcBef>
              <a:spcAft>
                <a:spcPts val="0"/>
              </a:spcAft>
              <a:buNone/>
            </a:pPr>
            <a:r>
              <a:rPr lang="en-GB" sz="1300"/>
              <a:t>1</a:t>
            </a:r>
            <a:endParaRPr sz="1300">
              <a:solidFill>
                <a:srgbClr val="000000"/>
              </a:solidFill>
            </a:endParaRPr>
          </a:p>
        </p:txBody>
      </p:sp>
      <p:sp>
        <p:nvSpPr>
          <p:cNvPr id="373" name="Google Shape;373;p32"/>
          <p:cNvSpPr txBox="1"/>
          <p:nvPr/>
        </p:nvSpPr>
        <p:spPr>
          <a:xfrm>
            <a:off x="2723700" y="4793304"/>
            <a:ext cx="3696600" cy="222000"/>
          </a:xfrm>
          <a:prstGeom prst="rect">
            <a:avLst/>
          </a:prstGeom>
          <a:noFill/>
          <a:ln>
            <a:noFill/>
          </a:ln>
        </p:spPr>
        <p:txBody>
          <a:bodyPr anchorCtr="0" anchor="t" bIns="0" lIns="0" spcFirstLastPara="1" rIns="0" wrap="square" tIns="21575">
            <a:spAutoFit/>
          </a:bodyPr>
          <a:lstStyle/>
          <a:p>
            <a:pPr indent="0" lvl="0" marL="12700" rtl="0" algn="ctr">
              <a:spcBef>
                <a:spcPts val="0"/>
              </a:spcBef>
              <a:spcAft>
                <a:spcPts val="0"/>
              </a:spcAft>
              <a:buNone/>
            </a:pPr>
            <a:r>
              <a:rPr lang="en-GB" sz="1300"/>
              <a:t> The Awkward World of Python and C++</a:t>
            </a:r>
            <a:endParaRPr sz="1300">
              <a:solidFill>
                <a:srgbClr val="000000"/>
              </a:solidFill>
            </a:endParaRPr>
          </a:p>
        </p:txBody>
      </p:sp>
      <p:sp>
        <p:nvSpPr>
          <p:cNvPr id="374" name="Google Shape;374;p32"/>
          <p:cNvSpPr txBox="1"/>
          <p:nvPr/>
        </p:nvSpPr>
        <p:spPr>
          <a:xfrm>
            <a:off x="53575" y="4793300"/>
            <a:ext cx="1462500" cy="222000"/>
          </a:xfrm>
          <a:prstGeom prst="rect">
            <a:avLst/>
          </a:prstGeom>
          <a:noFill/>
          <a:ln>
            <a:noFill/>
          </a:ln>
        </p:spPr>
        <p:txBody>
          <a:bodyPr anchorCtr="0" anchor="t" bIns="0" lIns="0" spcFirstLastPara="1" rIns="0" wrap="square" tIns="21575">
            <a:spAutoFit/>
          </a:bodyPr>
          <a:lstStyle/>
          <a:p>
            <a:pPr indent="0" lvl="0" marL="12700" rtl="0" algn="ctr">
              <a:spcBef>
                <a:spcPts val="0"/>
              </a:spcBef>
              <a:spcAft>
                <a:spcPts val="0"/>
              </a:spcAft>
              <a:buNone/>
            </a:pPr>
            <a:r>
              <a:rPr lang="en-GB" sz="1300"/>
              <a:t>ACAT 2022</a:t>
            </a:r>
            <a:endParaRPr sz="1300">
              <a:solidFill>
                <a:srgbClr val="000000"/>
              </a:solidFill>
            </a:endParaRPr>
          </a:p>
        </p:txBody>
      </p:sp>
      <p:pic>
        <p:nvPicPr>
          <p:cNvPr id="375" name="Google Shape;375;p32"/>
          <p:cNvPicPr preferRelativeResize="0"/>
          <p:nvPr/>
        </p:nvPicPr>
        <p:blipFill>
          <a:blip r:embed="rId25">
            <a:alphaModFix/>
          </a:blip>
          <a:stretch>
            <a:fillRect/>
          </a:stretch>
        </p:blipFill>
        <p:spPr>
          <a:xfrm>
            <a:off x="8398350" y="174950"/>
            <a:ext cx="523140" cy="521400"/>
          </a:xfrm>
          <a:prstGeom prst="rect">
            <a:avLst/>
          </a:prstGeom>
          <a:noFill/>
          <a:ln>
            <a:noFill/>
          </a:ln>
        </p:spPr>
      </p:pic>
      <p:pic>
        <p:nvPicPr>
          <p:cNvPr id="376" name="Google Shape;376;p32"/>
          <p:cNvPicPr preferRelativeResize="0"/>
          <p:nvPr/>
        </p:nvPicPr>
        <p:blipFill rotWithShape="1">
          <a:blip r:embed="rId26">
            <a:alphaModFix/>
          </a:blip>
          <a:srcRect b="0" l="0" r="74097" t="0"/>
          <a:stretch/>
        </p:blipFill>
        <p:spPr>
          <a:xfrm>
            <a:off x="7904525" y="153875"/>
            <a:ext cx="491898" cy="563550"/>
          </a:xfrm>
          <a:prstGeom prst="rect">
            <a:avLst/>
          </a:prstGeom>
          <a:noFill/>
          <a:ln>
            <a:noFill/>
          </a:ln>
        </p:spPr>
      </p:pic>
      <p:sp>
        <p:nvSpPr>
          <p:cNvPr id="377" name="Google Shape;377;p32"/>
          <p:cNvSpPr txBox="1"/>
          <p:nvPr/>
        </p:nvSpPr>
        <p:spPr>
          <a:xfrm>
            <a:off x="4267325" y="1126263"/>
            <a:ext cx="4236900" cy="849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rgbClr val="000000"/>
              </a:buClr>
              <a:buSzPts val="1100"/>
              <a:buFont typeface="Arial"/>
              <a:buNone/>
            </a:pPr>
            <a:r>
              <a:rPr b="1" lang="en-GB" sz="1100">
                <a:solidFill>
                  <a:srgbClr val="CB4B16"/>
                </a:solidFill>
                <a:latin typeface="Courier New"/>
                <a:ea typeface="Courier New"/>
                <a:cs typeface="Courier New"/>
                <a:sym typeface="Courier New"/>
              </a:rPr>
              <a:t>size_t</a:t>
            </a:r>
            <a:r>
              <a:rPr b="1" lang="en-GB" sz="1100">
                <a:solidFill>
                  <a:srgbClr val="657B83"/>
                </a:solidFill>
                <a:latin typeface="Courier New"/>
                <a:ea typeface="Courier New"/>
                <a:cs typeface="Courier New"/>
                <a:sym typeface="Courier New"/>
              </a:rPr>
              <a:t> </a:t>
            </a:r>
            <a:r>
              <a:rPr b="1" lang="en-GB" sz="1100">
                <a:solidFill>
                  <a:srgbClr val="268BD2"/>
                </a:solidFill>
                <a:latin typeface="Courier New"/>
                <a:ea typeface="Courier New"/>
                <a:cs typeface="Courier New"/>
                <a:sym typeface="Courier New"/>
              </a:rPr>
              <a:t>panel_size</a:t>
            </a:r>
            <a:r>
              <a:rPr b="1" lang="en-GB" sz="1100">
                <a:solidFill>
                  <a:srgbClr val="657B83"/>
                </a:solidFill>
                <a:latin typeface="Courier New"/>
                <a:ea typeface="Courier New"/>
                <a:cs typeface="Courier New"/>
                <a:sym typeface="Courier New"/>
              </a:rPr>
              <a:t> </a:t>
            </a:r>
            <a:r>
              <a:rPr b="1" lang="en-GB" sz="1100">
                <a:solidFill>
                  <a:srgbClr val="859900"/>
                </a:solidFill>
                <a:latin typeface="Courier New"/>
                <a:ea typeface="Courier New"/>
                <a:cs typeface="Courier New"/>
                <a:sym typeface="Courier New"/>
              </a:rPr>
              <a:t>=</a:t>
            </a:r>
            <a:r>
              <a:rPr b="1" lang="en-GB" sz="1100">
                <a:solidFill>
                  <a:srgbClr val="657B83"/>
                </a:solidFill>
                <a:latin typeface="Courier New"/>
                <a:ea typeface="Courier New"/>
                <a:cs typeface="Courier New"/>
                <a:sym typeface="Courier New"/>
              </a:rPr>
              <a:t> </a:t>
            </a:r>
            <a:r>
              <a:rPr b="1" lang="en-GB" sz="1100">
                <a:solidFill>
                  <a:srgbClr val="D33682"/>
                </a:solidFill>
                <a:latin typeface="Courier New"/>
                <a:ea typeface="Courier New"/>
                <a:cs typeface="Courier New"/>
                <a:sym typeface="Courier New"/>
              </a:rPr>
              <a:t>5</a:t>
            </a:r>
            <a:r>
              <a:rPr b="1" lang="en-GB" sz="1100">
                <a:solidFill>
                  <a:srgbClr val="657B83"/>
                </a:solidFill>
                <a:latin typeface="Courier New"/>
                <a:ea typeface="Courier New"/>
                <a:cs typeface="Courier New"/>
                <a:sym typeface="Courier New"/>
              </a:rPr>
              <a:t>;</a:t>
            </a:r>
            <a:endParaRPr b="1" sz="1100">
              <a:solidFill>
                <a:srgbClr val="657B83"/>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t/>
            </a:r>
            <a:endParaRPr b="1" sz="600">
              <a:solidFill>
                <a:srgbClr val="657B83"/>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rPr b="1" lang="en-GB" sz="1100">
                <a:solidFill>
                  <a:srgbClr val="586E75"/>
                </a:solidFill>
                <a:latin typeface="Courier New"/>
                <a:ea typeface="Courier New"/>
                <a:cs typeface="Courier New"/>
                <a:sym typeface="Courier New"/>
              </a:rPr>
              <a:t>double</a:t>
            </a:r>
            <a:r>
              <a:rPr b="1" lang="en-GB" sz="1100">
                <a:solidFill>
                  <a:srgbClr val="657B83"/>
                </a:solidFill>
                <a:latin typeface="Courier New"/>
                <a:ea typeface="Courier New"/>
                <a:cs typeface="Courier New"/>
                <a:sym typeface="Courier New"/>
              </a:rPr>
              <a:t> </a:t>
            </a:r>
            <a:r>
              <a:rPr b="1" lang="en-GB" sz="1100">
                <a:solidFill>
                  <a:srgbClr val="268BD2"/>
                </a:solidFill>
                <a:latin typeface="Courier New"/>
                <a:ea typeface="Courier New"/>
                <a:cs typeface="Courier New"/>
                <a:sym typeface="Courier New"/>
              </a:rPr>
              <a:t>data</a:t>
            </a:r>
            <a:r>
              <a:rPr b="1" lang="en-GB" sz="1100">
                <a:solidFill>
                  <a:srgbClr val="657B83"/>
                </a:solidFill>
                <a:latin typeface="Courier New"/>
                <a:ea typeface="Courier New"/>
                <a:cs typeface="Courier New"/>
                <a:sym typeface="Courier New"/>
              </a:rPr>
              <a:t>[</a:t>
            </a:r>
            <a:r>
              <a:rPr b="1" lang="en-GB" sz="1100">
                <a:solidFill>
                  <a:srgbClr val="D33682"/>
                </a:solidFill>
                <a:latin typeface="Courier New"/>
                <a:ea typeface="Courier New"/>
                <a:cs typeface="Courier New"/>
                <a:sym typeface="Courier New"/>
              </a:rPr>
              <a:t>11</a:t>
            </a:r>
            <a:r>
              <a:rPr b="1" lang="en-GB" sz="1100">
                <a:solidFill>
                  <a:srgbClr val="657B83"/>
                </a:solidFill>
                <a:latin typeface="Courier New"/>
                <a:ea typeface="Courier New"/>
                <a:cs typeface="Courier New"/>
                <a:sym typeface="Courier New"/>
              </a:rPr>
              <a:t>] </a:t>
            </a:r>
            <a:r>
              <a:rPr b="1" lang="en-GB" sz="1100">
                <a:solidFill>
                  <a:srgbClr val="859900"/>
                </a:solidFill>
                <a:latin typeface="Courier New"/>
                <a:ea typeface="Courier New"/>
                <a:cs typeface="Courier New"/>
                <a:sym typeface="Courier New"/>
              </a:rPr>
              <a:t>=</a:t>
            </a:r>
            <a:r>
              <a:rPr b="1" lang="en-GB" sz="1100">
                <a:solidFill>
                  <a:srgbClr val="657B83"/>
                </a:solidFill>
                <a:latin typeface="Courier New"/>
                <a:ea typeface="Courier New"/>
                <a:cs typeface="Courier New"/>
                <a:sym typeface="Courier New"/>
              </a:rPr>
              <a:t> {</a:t>
            </a:r>
            <a:r>
              <a:rPr b="1" lang="en-GB" sz="1100">
                <a:solidFill>
                  <a:srgbClr val="D33682"/>
                </a:solidFill>
                <a:latin typeface="Courier New"/>
                <a:ea typeface="Courier New"/>
                <a:cs typeface="Courier New"/>
                <a:sym typeface="Courier New"/>
              </a:rPr>
              <a:t>1.1</a:t>
            </a:r>
            <a:r>
              <a:rPr b="1" lang="en-GB" sz="1100">
                <a:solidFill>
                  <a:srgbClr val="657B83"/>
                </a:solidFill>
                <a:latin typeface="Courier New"/>
                <a:ea typeface="Courier New"/>
                <a:cs typeface="Courier New"/>
                <a:sym typeface="Courier New"/>
              </a:rPr>
              <a:t>, </a:t>
            </a:r>
            <a:r>
              <a:rPr b="1" lang="en-GB" sz="1100">
                <a:solidFill>
                  <a:srgbClr val="D33682"/>
                </a:solidFill>
                <a:latin typeface="Courier New"/>
                <a:ea typeface="Courier New"/>
                <a:cs typeface="Courier New"/>
                <a:sym typeface="Courier New"/>
              </a:rPr>
              <a:t>1.2</a:t>
            </a:r>
            <a:r>
              <a:rPr b="1" lang="en-GB" sz="1100">
                <a:solidFill>
                  <a:srgbClr val="657B83"/>
                </a:solidFill>
                <a:latin typeface="Courier New"/>
                <a:ea typeface="Courier New"/>
                <a:cs typeface="Courier New"/>
                <a:sym typeface="Courier New"/>
              </a:rPr>
              <a:t>, </a:t>
            </a:r>
            <a:r>
              <a:rPr b="1" lang="en-GB" sz="1100">
                <a:solidFill>
                  <a:srgbClr val="D33682"/>
                </a:solidFill>
                <a:latin typeface="Courier New"/>
                <a:ea typeface="Courier New"/>
                <a:cs typeface="Courier New"/>
                <a:sym typeface="Courier New"/>
              </a:rPr>
              <a:t>1.3</a:t>
            </a:r>
            <a:r>
              <a:rPr b="1" lang="en-GB" sz="1100">
                <a:solidFill>
                  <a:srgbClr val="657B83"/>
                </a:solidFill>
                <a:latin typeface="Courier New"/>
                <a:ea typeface="Courier New"/>
                <a:cs typeface="Courier New"/>
                <a:sym typeface="Courier New"/>
              </a:rPr>
              <a:t>, </a:t>
            </a:r>
            <a:r>
              <a:rPr b="1" lang="en-GB" sz="1100">
                <a:solidFill>
                  <a:srgbClr val="D33682"/>
                </a:solidFill>
                <a:latin typeface="Courier New"/>
                <a:ea typeface="Courier New"/>
                <a:cs typeface="Courier New"/>
                <a:sym typeface="Courier New"/>
              </a:rPr>
              <a:t>1.4</a:t>
            </a:r>
            <a:r>
              <a:rPr b="1" lang="en-GB" sz="1100">
                <a:solidFill>
                  <a:srgbClr val="657B83"/>
                </a:solidFill>
                <a:latin typeface="Courier New"/>
                <a:ea typeface="Courier New"/>
                <a:cs typeface="Courier New"/>
                <a:sym typeface="Courier New"/>
              </a:rPr>
              <a:t>, </a:t>
            </a:r>
            <a:r>
              <a:rPr b="1" lang="en-GB" sz="1100">
                <a:solidFill>
                  <a:srgbClr val="D33682"/>
                </a:solidFill>
                <a:latin typeface="Courier New"/>
                <a:ea typeface="Courier New"/>
                <a:cs typeface="Courier New"/>
                <a:sym typeface="Courier New"/>
              </a:rPr>
              <a:t>1.5</a:t>
            </a:r>
            <a:r>
              <a:rPr b="1" lang="en-GB" sz="1100">
                <a:solidFill>
                  <a:srgbClr val="657B83"/>
                </a:solidFill>
                <a:latin typeface="Courier New"/>
                <a:ea typeface="Courier New"/>
                <a:cs typeface="Courier New"/>
                <a:sym typeface="Courier New"/>
              </a:rPr>
              <a:t>, </a:t>
            </a:r>
            <a:r>
              <a:rPr b="1" lang="en-GB" sz="1100">
                <a:solidFill>
                  <a:srgbClr val="D33682"/>
                </a:solidFill>
                <a:latin typeface="Courier New"/>
                <a:ea typeface="Courier New"/>
                <a:cs typeface="Courier New"/>
                <a:sym typeface="Courier New"/>
              </a:rPr>
              <a:t>1.6</a:t>
            </a:r>
            <a:r>
              <a:rPr b="1" lang="en-GB" sz="1100">
                <a:solidFill>
                  <a:srgbClr val="657B83"/>
                </a:solidFill>
                <a:latin typeface="Courier New"/>
                <a:ea typeface="Courier New"/>
                <a:cs typeface="Courier New"/>
                <a:sym typeface="Courier New"/>
              </a:rPr>
              <a:t>,</a:t>
            </a:r>
            <a:endParaRPr b="1" sz="1100">
              <a:solidFill>
                <a:srgbClr val="657B83"/>
              </a:solidFill>
              <a:latin typeface="Courier New"/>
              <a:ea typeface="Courier New"/>
              <a:cs typeface="Courier New"/>
              <a:sym typeface="Courier New"/>
            </a:endParaRPr>
          </a:p>
          <a:p>
            <a:pPr indent="0" lvl="0" marL="0" rtl="0" algn="l">
              <a:lnSpc>
                <a:spcPct val="115000"/>
              </a:lnSpc>
              <a:spcBef>
                <a:spcPts val="0"/>
              </a:spcBef>
              <a:spcAft>
                <a:spcPts val="0"/>
              </a:spcAft>
              <a:buNone/>
            </a:pPr>
            <a:r>
              <a:rPr b="1" lang="en-GB" sz="1100">
                <a:solidFill>
                  <a:srgbClr val="657B83"/>
                </a:solidFill>
                <a:latin typeface="Courier New"/>
                <a:ea typeface="Courier New"/>
                <a:cs typeface="Courier New"/>
                <a:sym typeface="Courier New"/>
              </a:rPr>
              <a:t>                   </a:t>
            </a:r>
            <a:r>
              <a:rPr b="1" lang="en-GB" sz="1100">
                <a:solidFill>
                  <a:srgbClr val="D33682"/>
                </a:solidFill>
                <a:latin typeface="Courier New"/>
                <a:ea typeface="Courier New"/>
                <a:cs typeface="Courier New"/>
                <a:sym typeface="Courier New"/>
              </a:rPr>
              <a:t>1.7</a:t>
            </a:r>
            <a:r>
              <a:rPr b="1" lang="en-GB" sz="1100">
                <a:solidFill>
                  <a:srgbClr val="657B83"/>
                </a:solidFill>
                <a:latin typeface="Courier New"/>
                <a:ea typeface="Courier New"/>
                <a:cs typeface="Courier New"/>
                <a:sym typeface="Courier New"/>
              </a:rPr>
              <a:t>, </a:t>
            </a:r>
            <a:r>
              <a:rPr b="1" lang="en-GB" sz="1100">
                <a:solidFill>
                  <a:srgbClr val="D33682"/>
                </a:solidFill>
                <a:latin typeface="Courier New"/>
                <a:ea typeface="Courier New"/>
                <a:cs typeface="Courier New"/>
                <a:sym typeface="Courier New"/>
              </a:rPr>
              <a:t>1.8</a:t>
            </a:r>
            <a:r>
              <a:rPr b="1" lang="en-GB" sz="1100">
                <a:solidFill>
                  <a:srgbClr val="657B83"/>
                </a:solidFill>
                <a:latin typeface="Courier New"/>
                <a:ea typeface="Courier New"/>
                <a:cs typeface="Courier New"/>
                <a:sym typeface="Courier New"/>
              </a:rPr>
              <a:t>, </a:t>
            </a:r>
            <a:r>
              <a:rPr b="1" lang="en-GB" sz="1100">
                <a:solidFill>
                  <a:srgbClr val="D33682"/>
                </a:solidFill>
                <a:latin typeface="Courier New"/>
                <a:ea typeface="Courier New"/>
                <a:cs typeface="Courier New"/>
                <a:sym typeface="Courier New"/>
              </a:rPr>
              <a:t>1.9</a:t>
            </a:r>
            <a:r>
              <a:rPr b="1" lang="en-GB" sz="1100">
                <a:solidFill>
                  <a:srgbClr val="657B83"/>
                </a:solidFill>
                <a:latin typeface="Courier New"/>
                <a:ea typeface="Courier New"/>
                <a:cs typeface="Courier New"/>
                <a:sym typeface="Courier New"/>
              </a:rPr>
              <a:t>, </a:t>
            </a:r>
            <a:r>
              <a:rPr b="1" lang="en-GB" sz="1100">
                <a:solidFill>
                  <a:srgbClr val="D33682"/>
                </a:solidFill>
                <a:latin typeface="Courier New"/>
                <a:ea typeface="Courier New"/>
                <a:cs typeface="Courier New"/>
                <a:sym typeface="Courier New"/>
              </a:rPr>
              <a:t>2.1</a:t>
            </a:r>
            <a:r>
              <a:rPr b="1" lang="en-GB" sz="1100">
                <a:solidFill>
                  <a:srgbClr val="657B83"/>
                </a:solidFill>
                <a:latin typeface="Courier New"/>
                <a:ea typeface="Courier New"/>
                <a:cs typeface="Courier New"/>
                <a:sym typeface="Courier New"/>
              </a:rPr>
              <a:t>, </a:t>
            </a:r>
            <a:r>
              <a:rPr b="1" lang="en-GB" sz="1100">
                <a:solidFill>
                  <a:srgbClr val="D33682"/>
                </a:solidFill>
                <a:latin typeface="Courier New"/>
                <a:ea typeface="Courier New"/>
                <a:cs typeface="Courier New"/>
                <a:sym typeface="Courier New"/>
              </a:rPr>
              <a:t>2.2</a:t>
            </a:r>
            <a:r>
              <a:rPr b="1" lang="en-GB" sz="1100">
                <a:solidFill>
                  <a:srgbClr val="657B83"/>
                </a:solidFill>
                <a:latin typeface="Courier New"/>
                <a:ea typeface="Courier New"/>
                <a:cs typeface="Courier New"/>
                <a:sym typeface="Courier New"/>
              </a:rPr>
              <a:t>};</a:t>
            </a:r>
            <a:endParaRPr b="1" sz="1000">
              <a:solidFill>
                <a:srgbClr val="CB4B16"/>
              </a:solidFill>
              <a:latin typeface="Courier New"/>
              <a:ea typeface="Courier New"/>
              <a:cs typeface="Courier New"/>
              <a:sym typeface="Courier New"/>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3"/>
                                        </p:tgtEl>
                                        <p:attrNameLst>
                                          <p:attrName>style.visibility</p:attrName>
                                        </p:attrNameLst>
                                      </p:cBhvr>
                                      <p:to>
                                        <p:strVal val="visible"/>
                                      </p:to>
                                    </p:set>
                                    <p:animEffect filter="fade" transition="in">
                                      <p:cBhvr>
                                        <p:cTn dur="300"/>
                                        <p:tgtEl>
                                          <p:spTgt spid="343"/>
                                        </p:tgtEl>
                                      </p:cBhvr>
                                    </p:animEffect>
                                  </p:childTnLst>
                                </p:cTn>
                              </p:par>
                              <p:par>
                                <p:cTn fill="hold" nodeType="withEffect" presetClass="entr" presetID="10" presetSubtype="0">
                                  <p:stCondLst>
                                    <p:cond delay="0"/>
                                  </p:stCondLst>
                                  <p:childTnLst>
                                    <p:set>
                                      <p:cBhvr>
                                        <p:cTn dur="1" fill="hold">
                                          <p:stCondLst>
                                            <p:cond delay="0"/>
                                          </p:stCondLst>
                                        </p:cTn>
                                        <p:tgtEl>
                                          <p:spTgt spid="349"/>
                                        </p:tgtEl>
                                        <p:attrNameLst>
                                          <p:attrName>style.visibility</p:attrName>
                                        </p:attrNameLst>
                                      </p:cBhvr>
                                      <p:to>
                                        <p:strVal val="visible"/>
                                      </p:to>
                                    </p:set>
                                    <p:animEffect filter="fade" transition="in">
                                      <p:cBhvr>
                                        <p:cTn dur="300"/>
                                        <p:tgtEl>
                                          <p:spTgt spid="34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3"/>
                                        </p:tgtEl>
                                        <p:attrNameLst>
                                          <p:attrName>style.visibility</p:attrName>
                                        </p:attrNameLst>
                                      </p:cBhvr>
                                      <p:to>
                                        <p:strVal val="visible"/>
                                      </p:to>
                                    </p:set>
                                    <p:animEffect filter="fade" transition="in">
                                      <p:cBhvr>
                                        <p:cTn dur="300"/>
                                        <p:tgtEl>
                                          <p:spTgt spid="35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6"/>
                                        </p:tgtEl>
                                        <p:attrNameLst>
                                          <p:attrName>style.visibility</p:attrName>
                                        </p:attrNameLst>
                                      </p:cBhvr>
                                      <p:to>
                                        <p:strVal val="visible"/>
                                      </p:to>
                                    </p:set>
                                    <p:animEffect filter="fade" transition="in">
                                      <p:cBhvr>
                                        <p:cTn dur="300"/>
                                        <p:tgtEl>
                                          <p:spTgt spid="34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7"/>
                                        </p:tgtEl>
                                        <p:attrNameLst>
                                          <p:attrName>style.visibility</p:attrName>
                                        </p:attrNameLst>
                                      </p:cBhvr>
                                      <p:to>
                                        <p:strVal val="visible"/>
                                      </p:to>
                                    </p:set>
                                    <p:animEffect filter="fade" transition="in">
                                      <p:cBhvr>
                                        <p:cTn dur="300"/>
                                        <p:tgtEl>
                                          <p:spTgt spid="35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4"/>
                                        </p:tgtEl>
                                        <p:attrNameLst>
                                          <p:attrName>style.visibility</p:attrName>
                                        </p:attrNameLst>
                                      </p:cBhvr>
                                      <p:to>
                                        <p:strVal val="visible"/>
                                      </p:to>
                                    </p:set>
                                    <p:animEffect filter="fade" transition="in">
                                      <p:cBhvr>
                                        <p:cTn dur="300"/>
                                        <p:tgtEl>
                                          <p:spTgt spid="344"/>
                                        </p:tgtEl>
                                      </p:cBhvr>
                                    </p:animEffect>
                                  </p:childTnLst>
                                </p:cTn>
                              </p:par>
                              <p:par>
                                <p:cTn fill="hold" nodeType="withEffect" presetClass="entr" presetID="10" presetSubtype="0">
                                  <p:stCondLst>
                                    <p:cond delay="0"/>
                                  </p:stCondLst>
                                  <p:childTnLst>
                                    <p:set>
                                      <p:cBhvr>
                                        <p:cTn dur="1" fill="hold">
                                          <p:stCondLst>
                                            <p:cond delay="0"/>
                                          </p:stCondLst>
                                        </p:cTn>
                                        <p:tgtEl>
                                          <p:spTgt spid="347"/>
                                        </p:tgtEl>
                                        <p:attrNameLst>
                                          <p:attrName>style.visibility</p:attrName>
                                        </p:attrNameLst>
                                      </p:cBhvr>
                                      <p:to>
                                        <p:strVal val="visible"/>
                                      </p:to>
                                    </p:set>
                                    <p:animEffect filter="fade" transition="in">
                                      <p:cBhvr>
                                        <p:cTn dur="300"/>
                                        <p:tgtEl>
                                          <p:spTgt spid="347"/>
                                        </p:tgtEl>
                                      </p:cBhvr>
                                    </p:animEffect>
                                  </p:childTnLst>
                                </p:cTn>
                              </p:par>
                              <p:par>
                                <p:cTn fill="hold" nodeType="withEffect" presetClass="entr" presetID="10" presetSubtype="0">
                                  <p:stCondLst>
                                    <p:cond delay="0"/>
                                  </p:stCondLst>
                                  <p:childTnLst>
                                    <p:set>
                                      <p:cBhvr>
                                        <p:cTn dur="1" fill="hold">
                                          <p:stCondLst>
                                            <p:cond delay="0"/>
                                          </p:stCondLst>
                                        </p:cTn>
                                        <p:tgtEl>
                                          <p:spTgt spid="350"/>
                                        </p:tgtEl>
                                        <p:attrNameLst>
                                          <p:attrName>style.visibility</p:attrName>
                                        </p:attrNameLst>
                                      </p:cBhvr>
                                      <p:to>
                                        <p:strVal val="visible"/>
                                      </p:to>
                                    </p:set>
                                    <p:animEffect filter="fade" transition="in">
                                      <p:cBhvr>
                                        <p:cTn dur="300"/>
                                        <p:tgtEl>
                                          <p:spTgt spid="350"/>
                                        </p:tgtEl>
                                      </p:cBhvr>
                                    </p:animEffect>
                                  </p:childTnLst>
                                </p:cTn>
                              </p:par>
                              <p:par>
                                <p:cTn fill="hold" nodeType="withEffect" presetClass="entr" presetID="10" presetSubtype="0">
                                  <p:stCondLst>
                                    <p:cond delay="0"/>
                                  </p:stCondLst>
                                  <p:childTnLst>
                                    <p:set>
                                      <p:cBhvr>
                                        <p:cTn dur="1" fill="hold">
                                          <p:stCondLst>
                                            <p:cond delay="0"/>
                                          </p:stCondLst>
                                        </p:cTn>
                                        <p:tgtEl>
                                          <p:spTgt spid="354"/>
                                        </p:tgtEl>
                                        <p:attrNameLst>
                                          <p:attrName>style.visibility</p:attrName>
                                        </p:attrNameLst>
                                      </p:cBhvr>
                                      <p:to>
                                        <p:strVal val="visible"/>
                                      </p:to>
                                    </p:set>
                                    <p:animEffect filter="fade" transition="in">
                                      <p:cBhvr>
                                        <p:cTn dur="300"/>
                                        <p:tgtEl>
                                          <p:spTgt spid="35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6"/>
                                        </p:tgtEl>
                                        <p:attrNameLst>
                                          <p:attrName>style.visibility</p:attrName>
                                        </p:attrNameLst>
                                      </p:cBhvr>
                                      <p:to>
                                        <p:strVal val="visible"/>
                                      </p:to>
                                    </p:set>
                                    <p:animEffect filter="fade" transition="in">
                                      <p:cBhvr>
                                        <p:cTn dur="500"/>
                                        <p:tgtEl>
                                          <p:spTgt spid="35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357"/>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370"/>
                                        </p:tgtEl>
                                        <p:attrNameLst>
                                          <p:attrName>style.visibility</p:attrName>
                                        </p:attrNameLst>
                                      </p:cBhvr>
                                      <p:to>
                                        <p:strVal val="visible"/>
                                      </p:to>
                                    </p:set>
                                    <p:animEffect filter="fade" transition="in">
                                      <p:cBhvr>
                                        <p:cTn dur="300"/>
                                        <p:tgtEl>
                                          <p:spTgt spid="37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5"/>
                                        </p:tgtEl>
                                        <p:attrNameLst>
                                          <p:attrName>style.visibility</p:attrName>
                                        </p:attrNameLst>
                                      </p:cBhvr>
                                      <p:to>
                                        <p:strVal val="visible"/>
                                      </p:to>
                                    </p:set>
                                    <p:animEffect filter="fade" transition="in">
                                      <p:cBhvr>
                                        <p:cTn dur="300"/>
                                        <p:tgtEl>
                                          <p:spTgt spid="345"/>
                                        </p:tgtEl>
                                      </p:cBhvr>
                                    </p:animEffect>
                                  </p:childTnLst>
                                </p:cTn>
                              </p:par>
                              <p:par>
                                <p:cTn fill="hold" nodeType="withEffect" presetClass="entr" presetID="10" presetSubtype="0">
                                  <p:stCondLst>
                                    <p:cond delay="0"/>
                                  </p:stCondLst>
                                  <p:childTnLst>
                                    <p:set>
                                      <p:cBhvr>
                                        <p:cTn dur="1" fill="hold">
                                          <p:stCondLst>
                                            <p:cond delay="0"/>
                                          </p:stCondLst>
                                        </p:cTn>
                                        <p:tgtEl>
                                          <p:spTgt spid="348"/>
                                        </p:tgtEl>
                                        <p:attrNameLst>
                                          <p:attrName>style.visibility</p:attrName>
                                        </p:attrNameLst>
                                      </p:cBhvr>
                                      <p:to>
                                        <p:strVal val="visible"/>
                                      </p:to>
                                    </p:set>
                                    <p:animEffect filter="fade" transition="in">
                                      <p:cBhvr>
                                        <p:cTn dur="300"/>
                                        <p:tgtEl>
                                          <p:spTgt spid="348"/>
                                        </p:tgtEl>
                                      </p:cBhvr>
                                    </p:animEffect>
                                  </p:childTnLst>
                                </p:cTn>
                              </p:par>
                              <p:par>
                                <p:cTn fill="hold" nodeType="withEffect" presetClass="entr" presetID="10" presetSubtype="0">
                                  <p:stCondLst>
                                    <p:cond delay="0"/>
                                  </p:stCondLst>
                                  <p:childTnLst>
                                    <p:set>
                                      <p:cBhvr>
                                        <p:cTn dur="1" fill="hold">
                                          <p:stCondLst>
                                            <p:cond delay="0"/>
                                          </p:stCondLst>
                                        </p:cTn>
                                        <p:tgtEl>
                                          <p:spTgt spid="351"/>
                                        </p:tgtEl>
                                        <p:attrNameLst>
                                          <p:attrName>style.visibility</p:attrName>
                                        </p:attrNameLst>
                                      </p:cBhvr>
                                      <p:to>
                                        <p:strVal val="visible"/>
                                      </p:to>
                                    </p:set>
                                    <p:animEffect filter="fade" transition="in">
                                      <p:cBhvr>
                                        <p:cTn dur="300"/>
                                        <p:tgtEl>
                                          <p:spTgt spid="351"/>
                                        </p:tgtEl>
                                      </p:cBhvr>
                                    </p:animEffect>
                                  </p:childTnLst>
                                </p:cTn>
                              </p:par>
                              <p:par>
                                <p:cTn fill="hold" nodeType="withEffect" presetClass="entr" presetID="10" presetSubtype="0">
                                  <p:stCondLst>
                                    <p:cond delay="0"/>
                                  </p:stCondLst>
                                  <p:childTnLst>
                                    <p:set>
                                      <p:cBhvr>
                                        <p:cTn dur="1" fill="hold">
                                          <p:stCondLst>
                                            <p:cond delay="0"/>
                                          </p:stCondLst>
                                        </p:cTn>
                                        <p:tgtEl>
                                          <p:spTgt spid="355"/>
                                        </p:tgtEl>
                                        <p:attrNameLst>
                                          <p:attrName>style.visibility</p:attrName>
                                        </p:attrNameLst>
                                      </p:cBhvr>
                                      <p:to>
                                        <p:strVal val="visible"/>
                                      </p:to>
                                    </p:set>
                                    <p:animEffect filter="fade" transition="in">
                                      <p:cBhvr>
                                        <p:cTn dur="300"/>
                                        <p:tgtEl>
                                          <p:spTgt spid="35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370"/>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371"/>
                                        </p:tgtEl>
                                        <p:attrNameLst>
                                          <p:attrName>style.visibility</p:attrName>
                                        </p:attrNameLst>
                                      </p:cBhvr>
                                      <p:to>
                                        <p:strVal val="visible"/>
                                      </p:to>
                                    </p:set>
                                    <p:animEffect filter="fade" transition="in">
                                      <p:cBhvr>
                                        <p:cTn dur="500"/>
                                        <p:tgtEl>
                                          <p:spTgt spid="37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2"/>
                                        </p:tgtEl>
                                        <p:attrNameLst>
                                          <p:attrName>style.visibility</p:attrName>
                                        </p:attrNameLst>
                                      </p:cBhvr>
                                      <p:to>
                                        <p:strVal val="visible"/>
                                      </p:to>
                                    </p:set>
                                    <p:animEffect filter="fade" transition="in">
                                      <p:cBhvr>
                                        <p:cTn dur="1"/>
                                        <p:tgtEl>
                                          <p:spTgt spid="35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sp>
        <p:nvSpPr>
          <p:cNvPr id="382" name="Google Shape;382;p33"/>
          <p:cNvSpPr txBox="1"/>
          <p:nvPr/>
        </p:nvSpPr>
        <p:spPr>
          <a:xfrm>
            <a:off x="1323000" y="323950"/>
            <a:ext cx="6802800" cy="428400"/>
          </a:xfrm>
          <a:prstGeom prst="rect">
            <a:avLst/>
          </a:prstGeom>
          <a:noFill/>
          <a:ln>
            <a:noFill/>
          </a:ln>
        </p:spPr>
        <p:txBody>
          <a:bodyPr anchorCtr="0" anchor="t" bIns="0" lIns="0" spcFirstLastPara="1" rIns="0" wrap="square" tIns="12700">
            <a:spAutoFit/>
          </a:bodyPr>
          <a:lstStyle/>
          <a:p>
            <a:pPr indent="0" lvl="0" marL="12700" rtl="0" algn="ctr">
              <a:spcBef>
                <a:spcPts val="0"/>
              </a:spcBef>
              <a:spcAft>
                <a:spcPts val="0"/>
              </a:spcAft>
              <a:buNone/>
            </a:pPr>
            <a:r>
              <a:rPr b="1" lang="en-GB" sz="2700">
                <a:solidFill>
                  <a:schemeClr val="dk1"/>
                </a:solidFill>
              </a:rPr>
              <a:t>to_buffers in Layout &amp; Array Builders</a:t>
            </a:r>
            <a:endParaRPr b="1" sz="2700">
              <a:solidFill>
                <a:schemeClr val="dk1"/>
              </a:solidFill>
            </a:endParaRPr>
          </a:p>
        </p:txBody>
      </p:sp>
      <p:sp>
        <p:nvSpPr>
          <p:cNvPr id="383" name="Google Shape;383;p33"/>
          <p:cNvSpPr/>
          <p:nvPr/>
        </p:nvSpPr>
        <p:spPr>
          <a:xfrm>
            <a:off x="668713" y="970373"/>
            <a:ext cx="7806571" cy="17831"/>
          </a:xfrm>
          <a:custGeom>
            <a:rect b="b" l="l" r="r" t="t"/>
            <a:pathLst>
              <a:path extrusionOk="0" h="11430" w="8239125">
                <a:moveTo>
                  <a:pt x="0" y="11399"/>
                </a:moveTo>
                <a:lnTo>
                  <a:pt x="8238883" y="0"/>
                </a:lnTo>
              </a:path>
            </a:pathLst>
          </a:custGeom>
          <a:solidFill>
            <a:srgbClr val="08ADBE"/>
          </a:solidFill>
          <a:ln cap="flat" cmpd="sng" w="28575">
            <a:solidFill>
              <a:srgbClr val="08ADBE"/>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4" name="Google Shape;384;p33"/>
          <p:cNvSpPr/>
          <p:nvPr/>
        </p:nvSpPr>
        <p:spPr>
          <a:xfrm>
            <a:off x="209350" y="174950"/>
            <a:ext cx="1001400" cy="5214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5" name="Google Shape;385;p33"/>
          <p:cNvSpPr/>
          <p:nvPr/>
        </p:nvSpPr>
        <p:spPr>
          <a:xfrm>
            <a:off x="-700" y="4726725"/>
            <a:ext cx="9145429" cy="17831"/>
          </a:xfrm>
          <a:custGeom>
            <a:rect b="b" l="l" r="r" t="t"/>
            <a:pathLst>
              <a:path extrusionOk="0" h="11430" w="8239125">
                <a:moveTo>
                  <a:pt x="0" y="11399"/>
                </a:moveTo>
                <a:lnTo>
                  <a:pt x="8238883" y="0"/>
                </a:lnTo>
              </a:path>
            </a:pathLst>
          </a:custGeom>
          <a:noFill/>
          <a:ln cap="flat" cmpd="sng" w="28575">
            <a:solidFill>
              <a:srgbClr val="08ADBE"/>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6" name="Google Shape;386;p33"/>
          <p:cNvSpPr txBox="1"/>
          <p:nvPr/>
        </p:nvSpPr>
        <p:spPr>
          <a:xfrm>
            <a:off x="8475275" y="4793300"/>
            <a:ext cx="733200" cy="222000"/>
          </a:xfrm>
          <a:prstGeom prst="rect">
            <a:avLst/>
          </a:prstGeom>
          <a:noFill/>
          <a:ln>
            <a:noFill/>
          </a:ln>
        </p:spPr>
        <p:txBody>
          <a:bodyPr anchorCtr="0" anchor="t" bIns="0" lIns="0" spcFirstLastPara="1" rIns="0" wrap="square" tIns="21575">
            <a:spAutoFit/>
          </a:bodyPr>
          <a:lstStyle/>
          <a:p>
            <a:pPr indent="0" lvl="0" marL="12700" rtl="0" algn="ctr">
              <a:spcBef>
                <a:spcPts val="0"/>
              </a:spcBef>
              <a:spcAft>
                <a:spcPts val="0"/>
              </a:spcAft>
              <a:buNone/>
            </a:pPr>
            <a:r>
              <a:rPr lang="en-GB" sz="1300"/>
              <a:t>2</a:t>
            </a:r>
            <a:endParaRPr sz="1300">
              <a:solidFill>
                <a:srgbClr val="000000"/>
              </a:solidFill>
            </a:endParaRPr>
          </a:p>
        </p:txBody>
      </p:sp>
      <p:sp>
        <p:nvSpPr>
          <p:cNvPr id="387" name="Google Shape;387;p33"/>
          <p:cNvSpPr txBox="1"/>
          <p:nvPr/>
        </p:nvSpPr>
        <p:spPr>
          <a:xfrm>
            <a:off x="2114350" y="1160025"/>
            <a:ext cx="6744000" cy="21858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en-GB" sz="1000">
                <a:solidFill>
                  <a:srgbClr val="657B83"/>
                </a:solidFill>
                <a:latin typeface="Courier New"/>
                <a:ea typeface="Courier New"/>
                <a:cs typeface="Courier New"/>
                <a:sym typeface="Courier New"/>
              </a:rPr>
              <a:t> </a:t>
            </a:r>
            <a:r>
              <a:rPr b="1" lang="en-GB" sz="1000">
                <a:solidFill>
                  <a:srgbClr val="586E75"/>
                </a:solidFill>
                <a:latin typeface="Courier New"/>
                <a:ea typeface="Courier New"/>
                <a:cs typeface="Courier New"/>
                <a:sym typeface="Courier New"/>
              </a:rPr>
              <a:t>const</a:t>
            </a:r>
            <a:r>
              <a:rPr b="1" lang="en-GB" sz="1000">
                <a:solidFill>
                  <a:srgbClr val="657B83"/>
                </a:solidFill>
                <a:latin typeface="Courier New"/>
                <a:ea typeface="Courier New"/>
                <a:cs typeface="Courier New"/>
                <a:sym typeface="Courier New"/>
              </a:rPr>
              <a:t> </a:t>
            </a:r>
            <a:r>
              <a:rPr b="1" lang="en-GB" sz="1000">
                <a:solidFill>
                  <a:srgbClr val="CB4B16"/>
                </a:solidFill>
                <a:latin typeface="Courier New"/>
                <a:ea typeface="Courier New"/>
                <a:cs typeface="Courier New"/>
                <a:sym typeface="Courier New"/>
              </a:rPr>
              <a:t>std</a:t>
            </a:r>
            <a:r>
              <a:rPr b="1" lang="en-GB" sz="1000">
                <a:solidFill>
                  <a:srgbClr val="657B83"/>
                </a:solidFill>
                <a:latin typeface="Courier New"/>
                <a:ea typeface="Courier New"/>
                <a:cs typeface="Courier New"/>
                <a:sym typeface="Courier New"/>
              </a:rPr>
              <a:t>::</a:t>
            </a:r>
            <a:r>
              <a:rPr b="1" lang="en-GB" sz="1000">
                <a:solidFill>
                  <a:srgbClr val="CB4B16"/>
                </a:solidFill>
                <a:latin typeface="Courier New"/>
                <a:ea typeface="Courier New"/>
                <a:cs typeface="Courier New"/>
                <a:sym typeface="Courier New"/>
              </a:rPr>
              <a:t>string</a:t>
            </a:r>
            <a:endParaRPr b="1" sz="1000">
              <a:solidFill>
                <a:srgbClr val="CB4B16"/>
              </a:solidFill>
              <a:latin typeface="Courier New"/>
              <a:ea typeface="Courier New"/>
              <a:cs typeface="Courier New"/>
              <a:sym typeface="Courier New"/>
            </a:endParaRPr>
          </a:p>
          <a:p>
            <a:pPr indent="0" lvl="0" marL="0" rtl="0" algn="l">
              <a:lnSpc>
                <a:spcPct val="100000"/>
              </a:lnSpc>
              <a:spcBef>
                <a:spcPts val="0"/>
              </a:spcBef>
              <a:spcAft>
                <a:spcPts val="0"/>
              </a:spcAft>
              <a:buNone/>
            </a:pPr>
            <a:r>
              <a:rPr b="1" lang="en-GB" sz="1000">
                <a:solidFill>
                  <a:srgbClr val="657B83"/>
                </a:solidFill>
                <a:latin typeface="Courier New"/>
                <a:ea typeface="Courier New"/>
                <a:cs typeface="Courier New"/>
                <a:sym typeface="Courier New"/>
              </a:rPr>
              <a:t> </a:t>
            </a:r>
            <a:r>
              <a:rPr b="1" lang="en-GB" sz="1000">
                <a:solidFill>
                  <a:srgbClr val="CB4B16"/>
                </a:solidFill>
                <a:latin typeface="Courier New"/>
                <a:ea typeface="Courier New"/>
                <a:cs typeface="Courier New"/>
                <a:sym typeface="Courier New"/>
              </a:rPr>
              <a:t>Float64Builder</a:t>
            </a:r>
            <a:r>
              <a:rPr b="1" lang="en-GB" sz="1000">
                <a:solidFill>
                  <a:srgbClr val="657B83"/>
                </a:solidFill>
                <a:latin typeface="Courier New"/>
                <a:ea typeface="Courier New"/>
                <a:cs typeface="Courier New"/>
                <a:sym typeface="Courier New"/>
              </a:rPr>
              <a:t>::</a:t>
            </a:r>
            <a:r>
              <a:rPr b="1" lang="en-GB" sz="1000">
                <a:solidFill>
                  <a:srgbClr val="268BD2"/>
                </a:solidFill>
                <a:latin typeface="Courier New"/>
                <a:ea typeface="Courier New"/>
                <a:cs typeface="Courier New"/>
                <a:sym typeface="Courier New"/>
              </a:rPr>
              <a:t>to_buffers</a:t>
            </a:r>
            <a:r>
              <a:rPr b="1" lang="en-GB" sz="1000">
                <a:solidFill>
                  <a:srgbClr val="657B83"/>
                </a:solidFill>
                <a:latin typeface="Courier New"/>
                <a:ea typeface="Courier New"/>
                <a:cs typeface="Courier New"/>
                <a:sym typeface="Courier New"/>
              </a:rPr>
              <a:t>(</a:t>
            </a:r>
            <a:r>
              <a:rPr b="1" lang="en-GB" sz="1000">
                <a:solidFill>
                  <a:srgbClr val="CB4B16"/>
                </a:solidFill>
                <a:latin typeface="Courier New"/>
                <a:ea typeface="Courier New"/>
                <a:cs typeface="Courier New"/>
                <a:sym typeface="Courier New"/>
              </a:rPr>
              <a:t>BuffersContainer</a:t>
            </a:r>
            <a:r>
              <a:rPr b="1" lang="en-GB" sz="1000">
                <a:solidFill>
                  <a:srgbClr val="859900"/>
                </a:solidFill>
                <a:latin typeface="Courier New"/>
                <a:ea typeface="Courier New"/>
                <a:cs typeface="Courier New"/>
                <a:sym typeface="Courier New"/>
              </a:rPr>
              <a:t>&amp;</a:t>
            </a:r>
            <a:r>
              <a:rPr b="1" lang="en-GB" sz="1000">
                <a:solidFill>
                  <a:srgbClr val="657B83"/>
                </a:solidFill>
                <a:latin typeface="Courier New"/>
                <a:ea typeface="Courier New"/>
                <a:cs typeface="Courier New"/>
                <a:sym typeface="Courier New"/>
              </a:rPr>
              <a:t> container, </a:t>
            </a:r>
            <a:r>
              <a:rPr b="1" lang="en-GB" sz="1000">
                <a:solidFill>
                  <a:srgbClr val="CB4B16"/>
                </a:solidFill>
                <a:latin typeface="Courier New"/>
                <a:ea typeface="Courier New"/>
                <a:cs typeface="Courier New"/>
                <a:sym typeface="Courier New"/>
              </a:rPr>
              <a:t>int64_t</a:t>
            </a:r>
            <a:r>
              <a:rPr b="1" lang="en-GB" sz="1000">
                <a:solidFill>
                  <a:srgbClr val="859900"/>
                </a:solidFill>
                <a:latin typeface="Courier New"/>
                <a:ea typeface="Courier New"/>
                <a:cs typeface="Courier New"/>
                <a:sym typeface="Courier New"/>
              </a:rPr>
              <a:t>&amp;</a:t>
            </a:r>
            <a:r>
              <a:rPr b="1" lang="en-GB" sz="1000">
                <a:solidFill>
                  <a:srgbClr val="657B83"/>
                </a:solidFill>
                <a:latin typeface="Courier New"/>
                <a:ea typeface="Courier New"/>
                <a:cs typeface="Courier New"/>
                <a:sym typeface="Courier New"/>
              </a:rPr>
              <a:t> form_key_id) </a:t>
            </a:r>
            <a:r>
              <a:rPr b="1" lang="en-GB" sz="1000">
                <a:solidFill>
                  <a:srgbClr val="586E75"/>
                </a:solidFill>
                <a:latin typeface="Courier New"/>
                <a:ea typeface="Courier New"/>
                <a:cs typeface="Courier New"/>
                <a:sym typeface="Courier New"/>
              </a:rPr>
              <a:t>const</a:t>
            </a:r>
            <a:r>
              <a:rPr b="1" lang="en-GB" sz="1000">
                <a:solidFill>
                  <a:srgbClr val="657B83"/>
                </a:solidFill>
                <a:latin typeface="Courier New"/>
                <a:ea typeface="Courier New"/>
                <a:cs typeface="Courier New"/>
                <a:sym typeface="Courier New"/>
              </a:rPr>
              <a:t> {</a:t>
            </a:r>
            <a:endParaRPr b="1" sz="1000">
              <a:solidFill>
                <a:srgbClr val="657B83"/>
              </a:solidFill>
              <a:latin typeface="Courier New"/>
              <a:ea typeface="Courier New"/>
              <a:cs typeface="Courier New"/>
              <a:sym typeface="Courier New"/>
            </a:endParaRPr>
          </a:p>
          <a:p>
            <a:pPr indent="0" lvl="0" marL="0" rtl="0" algn="l">
              <a:lnSpc>
                <a:spcPct val="100000"/>
              </a:lnSpc>
              <a:spcBef>
                <a:spcPts val="0"/>
              </a:spcBef>
              <a:spcAft>
                <a:spcPts val="0"/>
              </a:spcAft>
              <a:buNone/>
            </a:pPr>
            <a:r>
              <a:rPr b="1" lang="en-GB" sz="1000">
                <a:solidFill>
                  <a:srgbClr val="657B83"/>
                </a:solidFill>
                <a:latin typeface="Courier New"/>
                <a:ea typeface="Courier New"/>
                <a:cs typeface="Courier New"/>
                <a:sym typeface="Courier New"/>
              </a:rPr>
              <a:t>   </a:t>
            </a:r>
            <a:r>
              <a:rPr b="1" lang="en-GB" sz="1000">
                <a:solidFill>
                  <a:srgbClr val="CB4B16"/>
                </a:solidFill>
                <a:latin typeface="Courier New"/>
                <a:ea typeface="Courier New"/>
                <a:cs typeface="Courier New"/>
                <a:sym typeface="Courier New"/>
              </a:rPr>
              <a:t>std</a:t>
            </a:r>
            <a:r>
              <a:rPr b="1" lang="en-GB" sz="1000">
                <a:solidFill>
                  <a:srgbClr val="657B83"/>
                </a:solidFill>
                <a:latin typeface="Courier New"/>
                <a:ea typeface="Courier New"/>
                <a:cs typeface="Courier New"/>
                <a:sym typeface="Courier New"/>
              </a:rPr>
              <a:t>::</a:t>
            </a:r>
            <a:r>
              <a:rPr b="1" lang="en-GB" sz="1000">
                <a:solidFill>
                  <a:srgbClr val="CB4B16"/>
                </a:solidFill>
                <a:latin typeface="Courier New"/>
                <a:ea typeface="Courier New"/>
                <a:cs typeface="Courier New"/>
                <a:sym typeface="Courier New"/>
              </a:rPr>
              <a:t>stringstream</a:t>
            </a:r>
            <a:r>
              <a:rPr b="1" lang="en-GB" sz="1000">
                <a:solidFill>
                  <a:srgbClr val="657B83"/>
                </a:solidFill>
                <a:latin typeface="Courier New"/>
                <a:ea typeface="Courier New"/>
                <a:cs typeface="Courier New"/>
                <a:sym typeface="Courier New"/>
              </a:rPr>
              <a:t> </a:t>
            </a:r>
            <a:r>
              <a:rPr b="1" lang="en-GB" sz="1000">
                <a:solidFill>
                  <a:srgbClr val="268BD2"/>
                </a:solidFill>
                <a:latin typeface="Courier New"/>
                <a:ea typeface="Courier New"/>
                <a:cs typeface="Courier New"/>
                <a:sym typeface="Courier New"/>
              </a:rPr>
              <a:t>form_key</a:t>
            </a:r>
            <a:r>
              <a:rPr b="1" lang="en-GB" sz="1000">
                <a:solidFill>
                  <a:srgbClr val="657B83"/>
                </a:solidFill>
                <a:latin typeface="Courier New"/>
                <a:ea typeface="Courier New"/>
                <a:cs typeface="Courier New"/>
                <a:sym typeface="Courier New"/>
              </a:rPr>
              <a:t>;</a:t>
            </a:r>
            <a:endParaRPr b="1" sz="1000">
              <a:solidFill>
                <a:srgbClr val="657B83"/>
              </a:solidFill>
              <a:latin typeface="Courier New"/>
              <a:ea typeface="Courier New"/>
              <a:cs typeface="Courier New"/>
              <a:sym typeface="Courier New"/>
            </a:endParaRPr>
          </a:p>
          <a:p>
            <a:pPr indent="0" lvl="0" marL="0" rtl="0" algn="l">
              <a:lnSpc>
                <a:spcPct val="100000"/>
              </a:lnSpc>
              <a:spcBef>
                <a:spcPts val="0"/>
              </a:spcBef>
              <a:spcAft>
                <a:spcPts val="0"/>
              </a:spcAft>
              <a:buNone/>
            </a:pPr>
            <a:r>
              <a:rPr b="1" lang="en-GB" sz="1000">
                <a:solidFill>
                  <a:srgbClr val="657B83"/>
                </a:solidFill>
                <a:latin typeface="Courier New"/>
                <a:ea typeface="Courier New"/>
                <a:cs typeface="Courier New"/>
                <a:sym typeface="Courier New"/>
              </a:rPr>
              <a:t> </a:t>
            </a:r>
            <a:r>
              <a:rPr b="1" lang="en-GB" sz="1000">
                <a:solidFill>
                  <a:srgbClr val="657B83"/>
                </a:solidFill>
                <a:latin typeface="Courier New"/>
                <a:ea typeface="Courier New"/>
                <a:cs typeface="Courier New"/>
                <a:sym typeface="Courier New"/>
              </a:rPr>
              <a:t> </a:t>
            </a:r>
            <a:r>
              <a:rPr b="1" lang="en-GB" sz="1000">
                <a:solidFill>
                  <a:srgbClr val="657B83"/>
                </a:solidFill>
                <a:latin typeface="Courier New"/>
                <a:ea typeface="Courier New"/>
                <a:cs typeface="Courier New"/>
                <a:sym typeface="Courier New"/>
              </a:rPr>
              <a:t> </a:t>
            </a:r>
            <a:r>
              <a:rPr b="1" lang="en-GB" sz="1000">
                <a:solidFill>
                  <a:srgbClr val="268BD2"/>
                </a:solidFill>
                <a:latin typeface="Courier New"/>
                <a:ea typeface="Courier New"/>
                <a:cs typeface="Courier New"/>
                <a:sym typeface="Courier New"/>
              </a:rPr>
              <a:t>form_key</a:t>
            </a:r>
            <a:r>
              <a:rPr b="1" lang="en-GB" sz="1000">
                <a:solidFill>
                  <a:srgbClr val="657B83"/>
                </a:solidFill>
                <a:latin typeface="Courier New"/>
                <a:ea typeface="Courier New"/>
                <a:cs typeface="Courier New"/>
                <a:sym typeface="Courier New"/>
              </a:rPr>
              <a:t> </a:t>
            </a:r>
            <a:r>
              <a:rPr b="1" lang="en-GB" sz="1000">
                <a:solidFill>
                  <a:srgbClr val="268BD2"/>
                </a:solidFill>
                <a:latin typeface="Courier New"/>
                <a:ea typeface="Courier New"/>
                <a:cs typeface="Courier New"/>
                <a:sym typeface="Courier New"/>
              </a:rPr>
              <a:t>&lt;&lt;</a:t>
            </a:r>
            <a:r>
              <a:rPr b="1" lang="en-GB" sz="1000">
                <a:solidFill>
                  <a:srgbClr val="657B83"/>
                </a:solidFill>
                <a:latin typeface="Courier New"/>
                <a:ea typeface="Courier New"/>
                <a:cs typeface="Courier New"/>
                <a:sym typeface="Courier New"/>
              </a:rPr>
              <a:t> </a:t>
            </a:r>
            <a:r>
              <a:rPr b="1" lang="en-GB" sz="1000">
                <a:solidFill>
                  <a:srgbClr val="2AA198"/>
                </a:solidFill>
                <a:latin typeface="Courier New"/>
                <a:ea typeface="Courier New"/>
                <a:cs typeface="Courier New"/>
                <a:sym typeface="Courier New"/>
              </a:rPr>
              <a:t>"node"</a:t>
            </a:r>
            <a:r>
              <a:rPr b="1" lang="en-GB" sz="1000">
                <a:solidFill>
                  <a:srgbClr val="657B83"/>
                </a:solidFill>
                <a:latin typeface="Courier New"/>
                <a:ea typeface="Courier New"/>
                <a:cs typeface="Courier New"/>
                <a:sym typeface="Courier New"/>
              </a:rPr>
              <a:t> </a:t>
            </a:r>
            <a:r>
              <a:rPr b="1" lang="en-GB" sz="1000">
                <a:solidFill>
                  <a:srgbClr val="268BD2"/>
                </a:solidFill>
                <a:latin typeface="Courier New"/>
                <a:ea typeface="Courier New"/>
                <a:cs typeface="Courier New"/>
                <a:sym typeface="Courier New"/>
              </a:rPr>
              <a:t>&lt;&lt;</a:t>
            </a:r>
            <a:r>
              <a:rPr b="1" lang="en-GB" sz="1000">
                <a:solidFill>
                  <a:srgbClr val="657B83"/>
                </a:solidFill>
                <a:latin typeface="Courier New"/>
                <a:ea typeface="Courier New"/>
                <a:cs typeface="Courier New"/>
                <a:sym typeface="Courier New"/>
              </a:rPr>
              <a:t> (form_key_id</a:t>
            </a:r>
            <a:r>
              <a:rPr b="1" lang="en-GB" sz="1000">
                <a:solidFill>
                  <a:srgbClr val="859900"/>
                </a:solidFill>
                <a:latin typeface="Courier New"/>
                <a:ea typeface="Courier New"/>
                <a:cs typeface="Courier New"/>
                <a:sym typeface="Courier New"/>
              </a:rPr>
              <a:t>++</a:t>
            </a:r>
            <a:r>
              <a:rPr b="1" lang="en-GB" sz="1000">
                <a:solidFill>
                  <a:srgbClr val="657B83"/>
                </a:solidFill>
                <a:latin typeface="Courier New"/>
                <a:ea typeface="Courier New"/>
                <a:cs typeface="Courier New"/>
                <a:sym typeface="Courier New"/>
              </a:rPr>
              <a:t>);</a:t>
            </a:r>
            <a:endParaRPr b="1" sz="1000">
              <a:solidFill>
                <a:srgbClr val="657B83"/>
              </a:solidFill>
              <a:latin typeface="Courier New"/>
              <a:ea typeface="Courier New"/>
              <a:cs typeface="Courier New"/>
              <a:sym typeface="Courier New"/>
            </a:endParaRPr>
          </a:p>
          <a:p>
            <a:pPr indent="0" lvl="0" marL="0" rtl="0" algn="l">
              <a:lnSpc>
                <a:spcPct val="100000"/>
              </a:lnSpc>
              <a:spcBef>
                <a:spcPts val="0"/>
              </a:spcBef>
              <a:spcAft>
                <a:spcPts val="0"/>
              </a:spcAft>
              <a:buNone/>
            </a:pPr>
            <a:r>
              <a:t/>
            </a:r>
            <a:endParaRPr b="1" sz="1000">
              <a:solidFill>
                <a:srgbClr val="657B83"/>
              </a:solidFill>
              <a:latin typeface="Courier New"/>
              <a:ea typeface="Courier New"/>
              <a:cs typeface="Courier New"/>
              <a:sym typeface="Courier New"/>
            </a:endParaRPr>
          </a:p>
          <a:p>
            <a:pPr indent="0" lvl="0" marL="0" rtl="0" algn="l">
              <a:lnSpc>
                <a:spcPct val="100000"/>
              </a:lnSpc>
              <a:spcBef>
                <a:spcPts val="0"/>
              </a:spcBef>
              <a:spcAft>
                <a:spcPts val="0"/>
              </a:spcAft>
              <a:buNone/>
            </a:pPr>
            <a:r>
              <a:rPr b="1" lang="en-GB" sz="1000">
                <a:solidFill>
                  <a:srgbClr val="657B83"/>
                </a:solidFill>
                <a:latin typeface="Courier New"/>
                <a:ea typeface="Courier New"/>
                <a:cs typeface="Courier New"/>
                <a:sym typeface="Courier New"/>
              </a:rPr>
              <a:t>   </a:t>
            </a:r>
            <a:r>
              <a:rPr b="1" lang="en-GB" sz="1000">
                <a:solidFill>
                  <a:srgbClr val="268BD2"/>
                </a:solidFill>
                <a:latin typeface="Courier New"/>
                <a:ea typeface="Courier New"/>
                <a:cs typeface="Courier New"/>
                <a:sym typeface="Courier New"/>
              </a:rPr>
              <a:t>buffer_</a:t>
            </a:r>
            <a:r>
              <a:rPr b="1" lang="en-GB" sz="1000">
                <a:solidFill>
                  <a:srgbClr val="657B83"/>
                </a:solidFill>
                <a:latin typeface="Courier New"/>
                <a:ea typeface="Courier New"/>
                <a:cs typeface="Courier New"/>
                <a:sym typeface="Courier New"/>
              </a:rPr>
              <a:t>.</a:t>
            </a:r>
            <a:r>
              <a:rPr b="1" lang="en-GB" sz="1000">
                <a:solidFill>
                  <a:srgbClr val="268BD2"/>
                </a:solidFill>
                <a:latin typeface="Courier New"/>
                <a:ea typeface="Courier New"/>
                <a:cs typeface="Courier New"/>
                <a:sym typeface="Courier New"/>
              </a:rPr>
              <a:t>concatenate</a:t>
            </a:r>
            <a:r>
              <a:rPr b="1" lang="en-GB" sz="1000">
                <a:solidFill>
                  <a:srgbClr val="657B83"/>
                </a:solidFill>
                <a:latin typeface="Courier New"/>
                <a:ea typeface="Courier New"/>
                <a:cs typeface="Courier New"/>
                <a:sym typeface="Courier New"/>
              </a:rPr>
              <a:t>(</a:t>
            </a:r>
            <a:endParaRPr b="1" sz="1000">
              <a:solidFill>
                <a:srgbClr val="657B83"/>
              </a:solidFill>
              <a:latin typeface="Courier New"/>
              <a:ea typeface="Courier New"/>
              <a:cs typeface="Courier New"/>
              <a:sym typeface="Courier New"/>
            </a:endParaRPr>
          </a:p>
          <a:p>
            <a:pPr indent="0" lvl="0" marL="0" rtl="0" algn="l">
              <a:lnSpc>
                <a:spcPct val="100000"/>
              </a:lnSpc>
              <a:spcBef>
                <a:spcPts val="0"/>
              </a:spcBef>
              <a:spcAft>
                <a:spcPts val="0"/>
              </a:spcAft>
              <a:buNone/>
            </a:pPr>
            <a:r>
              <a:rPr b="1" lang="en-GB" sz="1000">
                <a:solidFill>
                  <a:srgbClr val="657B83"/>
                </a:solidFill>
                <a:latin typeface="Courier New"/>
                <a:ea typeface="Courier New"/>
                <a:cs typeface="Courier New"/>
                <a:sym typeface="Courier New"/>
              </a:rPr>
              <a:t>     </a:t>
            </a:r>
            <a:r>
              <a:rPr b="1" lang="en-GB" sz="1000">
                <a:solidFill>
                  <a:srgbClr val="859900"/>
                </a:solidFill>
                <a:latin typeface="Courier New"/>
                <a:ea typeface="Courier New"/>
                <a:cs typeface="Courier New"/>
                <a:sym typeface="Courier New"/>
              </a:rPr>
              <a:t>reinterpret_cast&lt;</a:t>
            </a:r>
            <a:r>
              <a:rPr b="1" lang="en-GB" sz="1000">
                <a:solidFill>
                  <a:srgbClr val="586E75"/>
                </a:solidFill>
                <a:latin typeface="Courier New"/>
                <a:ea typeface="Courier New"/>
                <a:cs typeface="Courier New"/>
                <a:sym typeface="Courier New"/>
              </a:rPr>
              <a:t>double</a:t>
            </a:r>
            <a:r>
              <a:rPr b="1" lang="en-GB" sz="1000">
                <a:solidFill>
                  <a:srgbClr val="859900"/>
                </a:solidFill>
                <a:latin typeface="Courier New"/>
                <a:ea typeface="Courier New"/>
                <a:cs typeface="Courier New"/>
                <a:sym typeface="Courier New"/>
              </a:rPr>
              <a:t>*&gt;</a:t>
            </a:r>
            <a:r>
              <a:rPr b="1" lang="en-GB" sz="1000">
                <a:solidFill>
                  <a:srgbClr val="657B83"/>
                </a:solidFill>
                <a:latin typeface="Courier New"/>
                <a:ea typeface="Courier New"/>
                <a:cs typeface="Courier New"/>
                <a:sym typeface="Courier New"/>
              </a:rPr>
              <a:t>(</a:t>
            </a:r>
            <a:endParaRPr b="1" sz="1000">
              <a:solidFill>
                <a:srgbClr val="657B83"/>
              </a:solidFill>
              <a:latin typeface="Courier New"/>
              <a:ea typeface="Courier New"/>
              <a:cs typeface="Courier New"/>
              <a:sym typeface="Courier New"/>
            </a:endParaRPr>
          </a:p>
          <a:p>
            <a:pPr indent="0" lvl="0" marL="0" rtl="0" algn="l">
              <a:lnSpc>
                <a:spcPct val="100000"/>
              </a:lnSpc>
              <a:spcBef>
                <a:spcPts val="0"/>
              </a:spcBef>
              <a:spcAft>
                <a:spcPts val="0"/>
              </a:spcAft>
              <a:buNone/>
            </a:pPr>
            <a:r>
              <a:rPr b="1" lang="en-GB" sz="1000">
                <a:solidFill>
                  <a:srgbClr val="657B83"/>
                </a:solidFill>
                <a:latin typeface="Courier New"/>
                <a:ea typeface="Courier New"/>
                <a:cs typeface="Courier New"/>
                <a:sym typeface="Courier New"/>
              </a:rPr>
              <a:t>       </a:t>
            </a:r>
            <a:r>
              <a:rPr b="1" lang="en-GB" sz="1000">
                <a:solidFill>
                  <a:srgbClr val="268BD2"/>
                </a:solidFill>
                <a:latin typeface="Courier New"/>
                <a:ea typeface="Courier New"/>
                <a:cs typeface="Courier New"/>
                <a:sym typeface="Courier New"/>
              </a:rPr>
              <a:t>container</a:t>
            </a:r>
            <a:r>
              <a:rPr b="1" lang="en-GB" sz="1000">
                <a:solidFill>
                  <a:srgbClr val="657B83"/>
                </a:solidFill>
                <a:latin typeface="Courier New"/>
                <a:ea typeface="Courier New"/>
                <a:cs typeface="Courier New"/>
                <a:sym typeface="Courier New"/>
              </a:rPr>
              <a:t>.</a:t>
            </a:r>
            <a:r>
              <a:rPr b="1" lang="en-GB" sz="1000">
                <a:solidFill>
                  <a:srgbClr val="268BD2"/>
                </a:solidFill>
                <a:latin typeface="Courier New"/>
                <a:ea typeface="Courier New"/>
                <a:cs typeface="Courier New"/>
                <a:sym typeface="Courier New"/>
              </a:rPr>
              <a:t>empty_buffer</a:t>
            </a:r>
            <a:r>
              <a:rPr b="1" lang="en-GB" sz="1000">
                <a:solidFill>
                  <a:srgbClr val="657B83"/>
                </a:solidFill>
                <a:latin typeface="Courier New"/>
                <a:ea typeface="Courier New"/>
                <a:cs typeface="Courier New"/>
                <a:sym typeface="Courier New"/>
              </a:rPr>
              <a:t>(</a:t>
            </a:r>
            <a:r>
              <a:rPr b="1" lang="en-GB" sz="1000">
                <a:solidFill>
                  <a:srgbClr val="268BD2"/>
                </a:solidFill>
                <a:latin typeface="Courier New"/>
                <a:ea typeface="Courier New"/>
                <a:cs typeface="Courier New"/>
                <a:sym typeface="Courier New"/>
              </a:rPr>
              <a:t>form_key</a:t>
            </a:r>
            <a:r>
              <a:rPr b="1" lang="en-GB" sz="1000">
                <a:solidFill>
                  <a:srgbClr val="657B83"/>
                </a:solidFill>
                <a:latin typeface="Courier New"/>
                <a:ea typeface="Courier New"/>
                <a:cs typeface="Courier New"/>
                <a:sym typeface="Courier New"/>
              </a:rPr>
              <a:t>.</a:t>
            </a:r>
            <a:r>
              <a:rPr b="1" lang="en-GB" sz="1000">
                <a:solidFill>
                  <a:srgbClr val="268BD2"/>
                </a:solidFill>
                <a:latin typeface="Courier New"/>
                <a:ea typeface="Courier New"/>
                <a:cs typeface="Courier New"/>
                <a:sym typeface="Courier New"/>
              </a:rPr>
              <a:t>str</a:t>
            </a:r>
            <a:r>
              <a:rPr b="1" lang="en-GB" sz="1000">
                <a:solidFill>
                  <a:srgbClr val="657B83"/>
                </a:solidFill>
                <a:latin typeface="Courier New"/>
                <a:ea typeface="Courier New"/>
                <a:cs typeface="Courier New"/>
                <a:sym typeface="Courier New"/>
              </a:rPr>
              <a:t>() </a:t>
            </a:r>
            <a:r>
              <a:rPr b="1" lang="en-GB" sz="1000">
                <a:solidFill>
                  <a:srgbClr val="268BD2"/>
                </a:solidFill>
                <a:latin typeface="Courier New"/>
                <a:ea typeface="Courier New"/>
                <a:cs typeface="Courier New"/>
                <a:sym typeface="Courier New"/>
              </a:rPr>
              <a:t>+</a:t>
            </a:r>
            <a:r>
              <a:rPr b="1" lang="en-GB" sz="1000">
                <a:solidFill>
                  <a:srgbClr val="657B83"/>
                </a:solidFill>
                <a:latin typeface="Courier New"/>
                <a:ea typeface="Courier New"/>
                <a:cs typeface="Courier New"/>
                <a:sym typeface="Courier New"/>
              </a:rPr>
              <a:t> </a:t>
            </a:r>
            <a:r>
              <a:rPr b="1" lang="en-GB" sz="1000">
                <a:solidFill>
                  <a:srgbClr val="2AA198"/>
                </a:solidFill>
                <a:latin typeface="Courier New"/>
                <a:ea typeface="Courier New"/>
                <a:cs typeface="Courier New"/>
                <a:sym typeface="Courier New"/>
              </a:rPr>
              <a:t>"-data"</a:t>
            </a:r>
            <a:r>
              <a:rPr b="1" lang="en-GB" sz="1000">
                <a:solidFill>
                  <a:srgbClr val="657B83"/>
                </a:solidFill>
                <a:latin typeface="Courier New"/>
                <a:ea typeface="Courier New"/>
                <a:cs typeface="Courier New"/>
                <a:sym typeface="Courier New"/>
              </a:rPr>
              <a:t>,</a:t>
            </a:r>
            <a:endParaRPr b="1" sz="1000">
              <a:solidFill>
                <a:srgbClr val="657B83"/>
              </a:solidFill>
              <a:latin typeface="Courier New"/>
              <a:ea typeface="Courier New"/>
              <a:cs typeface="Courier New"/>
              <a:sym typeface="Courier New"/>
            </a:endParaRPr>
          </a:p>
          <a:p>
            <a:pPr indent="0" lvl="0" marL="0" rtl="0" algn="l">
              <a:lnSpc>
                <a:spcPct val="100000"/>
              </a:lnSpc>
              <a:spcBef>
                <a:spcPts val="0"/>
              </a:spcBef>
              <a:spcAft>
                <a:spcPts val="0"/>
              </a:spcAft>
              <a:buNone/>
            </a:pPr>
            <a:r>
              <a:rPr b="1" lang="en-GB" sz="1000">
                <a:solidFill>
                  <a:srgbClr val="657B83"/>
                </a:solidFill>
                <a:latin typeface="Courier New"/>
                <a:ea typeface="Courier New"/>
                <a:cs typeface="Courier New"/>
                <a:sym typeface="Courier New"/>
              </a:rPr>
              <a:t>       </a:t>
            </a:r>
            <a:r>
              <a:rPr b="1" lang="en-GB" sz="1000">
                <a:solidFill>
                  <a:srgbClr val="268BD2"/>
                </a:solidFill>
                <a:latin typeface="Courier New"/>
                <a:ea typeface="Courier New"/>
                <a:cs typeface="Courier New"/>
                <a:sym typeface="Courier New"/>
              </a:rPr>
              <a:t>buffer_</a:t>
            </a:r>
            <a:r>
              <a:rPr b="1" lang="en-GB" sz="1000">
                <a:solidFill>
                  <a:srgbClr val="657B83"/>
                </a:solidFill>
                <a:latin typeface="Courier New"/>
                <a:ea typeface="Courier New"/>
                <a:cs typeface="Courier New"/>
                <a:sym typeface="Courier New"/>
              </a:rPr>
              <a:t>.</a:t>
            </a:r>
            <a:r>
              <a:rPr b="1" lang="en-GB" sz="1000">
                <a:solidFill>
                  <a:srgbClr val="268BD2"/>
                </a:solidFill>
                <a:latin typeface="Courier New"/>
                <a:ea typeface="Courier New"/>
                <a:cs typeface="Courier New"/>
                <a:sym typeface="Courier New"/>
              </a:rPr>
              <a:t>length</a:t>
            </a:r>
            <a:r>
              <a:rPr b="1" lang="en-GB" sz="1000">
                <a:solidFill>
                  <a:srgbClr val="657B83"/>
                </a:solidFill>
                <a:latin typeface="Courier New"/>
                <a:ea typeface="Courier New"/>
                <a:cs typeface="Courier New"/>
                <a:sym typeface="Courier New"/>
              </a:rPr>
              <a:t>() </a:t>
            </a:r>
            <a:r>
              <a:rPr b="1" lang="en-GB" sz="1000">
                <a:solidFill>
                  <a:srgbClr val="859900"/>
                </a:solidFill>
                <a:latin typeface="Courier New"/>
                <a:ea typeface="Courier New"/>
                <a:cs typeface="Courier New"/>
                <a:sym typeface="Courier New"/>
              </a:rPr>
              <a:t>*</a:t>
            </a:r>
            <a:r>
              <a:rPr b="1" lang="en-GB" sz="1000">
                <a:solidFill>
                  <a:srgbClr val="657B83"/>
                </a:solidFill>
                <a:latin typeface="Courier New"/>
                <a:ea typeface="Courier New"/>
                <a:cs typeface="Courier New"/>
                <a:sym typeface="Courier New"/>
              </a:rPr>
              <a:t> (</a:t>
            </a:r>
            <a:r>
              <a:rPr b="1" lang="en-GB" sz="1000">
                <a:solidFill>
                  <a:srgbClr val="CB4B16"/>
                </a:solidFill>
                <a:latin typeface="Courier New"/>
                <a:ea typeface="Courier New"/>
                <a:cs typeface="Courier New"/>
                <a:sym typeface="Courier New"/>
              </a:rPr>
              <a:t>int64_t</a:t>
            </a:r>
            <a:r>
              <a:rPr b="1" lang="en-GB" sz="1000">
                <a:solidFill>
                  <a:srgbClr val="657B83"/>
                </a:solidFill>
                <a:latin typeface="Courier New"/>
                <a:ea typeface="Courier New"/>
                <a:cs typeface="Courier New"/>
                <a:sym typeface="Courier New"/>
              </a:rPr>
              <a:t>)</a:t>
            </a:r>
            <a:r>
              <a:rPr b="1" lang="en-GB" sz="1000">
                <a:solidFill>
                  <a:srgbClr val="859900"/>
                </a:solidFill>
                <a:latin typeface="Courier New"/>
                <a:ea typeface="Courier New"/>
                <a:cs typeface="Courier New"/>
                <a:sym typeface="Courier New"/>
              </a:rPr>
              <a:t>sizeof</a:t>
            </a:r>
            <a:r>
              <a:rPr b="1" lang="en-GB" sz="1000">
                <a:solidFill>
                  <a:srgbClr val="657B83"/>
                </a:solidFill>
                <a:latin typeface="Courier New"/>
                <a:ea typeface="Courier New"/>
                <a:cs typeface="Courier New"/>
                <a:sym typeface="Courier New"/>
              </a:rPr>
              <a:t>(</a:t>
            </a:r>
            <a:r>
              <a:rPr b="1" lang="en-GB" sz="1000">
                <a:solidFill>
                  <a:srgbClr val="586E75"/>
                </a:solidFill>
                <a:latin typeface="Courier New"/>
                <a:ea typeface="Courier New"/>
                <a:cs typeface="Courier New"/>
                <a:sym typeface="Courier New"/>
              </a:rPr>
              <a:t>double</a:t>
            </a:r>
            <a:r>
              <a:rPr b="1" lang="en-GB" sz="1000">
                <a:solidFill>
                  <a:srgbClr val="657B83"/>
                </a:solidFill>
                <a:latin typeface="Courier New"/>
                <a:ea typeface="Courier New"/>
                <a:cs typeface="Courier New"/>
                <a:sym typeface="Courier New"/>
              </a:rPr>
              <a:t>))));</a:t>
            </a:r>
            <a:endParaRPr b="1" sz="1000">
              <a:solidFill>
                <a:srgbClr val="657B83"/>
              </a:solidFill>
              <a:latin typeface="Courier New"/>
              <a:ea typeface="Courier New"/>
              <a:cs typeface="Courier New"/>
              <a:sym typeface="Courier New"/>
            </a:endParaRPr>
          </a:p>
          <a:p>
            <a:pPr indent="0" lvl="0" marL="0" rtl="0" algn="l">
              <a:lnSpc>
                <a:spcPct val="100000"/>
              </a:lnSpc>
              <a:spcBef>
                <a:spcPts val="0"/>
              </a:spcBef>
              <a:spcAft>
                <a:spcPts val="0"/>
              </a:spcAft>
              <a:buNone/>
            </a:pPr>
            <a:r>
              <a:t/>
            </a:r>
            <a:endParaRPr b="1" sz="1000">
              <a:solidFill>
                <a:srgbClr val="657B83"/>
              </a:solidFill>
              <a:latin typeface="Courier New"/>
              <a:ea typeface="Courier New"/>
              <a:cs typeface="Courier New"/>
              <a:sym typeface="Courier New"/>
            </a:endParaRPr>
          </a:p>
          <a:p>
            <a:pPr indent="0" lvl="0" marL="0" rtl="0" algn="l">
              <a:lnSpc>
                <a:spcPct val="100000"/>
              </a:lnSpc>
              <a:spcBef>
                <a:spcPts val="0"/>
              </a:spcBef>
              <a:spcAft>
                <a:spcPts val="0"/>
              </a:spcAft>
              <a:buNone/>
            </a:pPr>
            <a:r>
              <a:rPr b="1" lang="en-GB" sz="1000">
                <a:solidFill>
                  <a:srgbClr val="657B83"/>
                </a:solidFill>
                <a:latin typeface="Courier New"/>
                <a:ea typeface="Courier New"/>
                <a:cs typeface="Courier New"/>
                <a:sym typeface="Courier New"/>
              </a:rPr>
              <a:t>   </a:t>
            </a:r>
            <a:r>
              <a:rPr b="1" lang="en-GB" sz="1000">
                <a:solidFill>
                  <a:srgbClr val="859900"/>
                </a:solidFill>
                <a:latin typeface="Courier New"/>
                <a:ea typeface="Courier New"/>
                <a:cs typeface="Courier New"/>
                <a:sym typeface="Courier New"/>
              </a:rPr>
              <a:t>return</a:t>
            </a:r>
            <a:r>
              <a:rPr b="1" lang="en-GB" sz="1000">
                <a:solidFill>
                  <a:srgbClr val="657B83"/>
                </a:solidFill>
                <a:latin typeface="Courier New"/>
                <a:ea typeface="Courier New"/>
                <a:cs typeface="Courier New"/>
                <a:sym typeface="Courier New"/>
              </a:rPr>
              <a:t> </a:t>
            </a:r>
            <a:r>
              <a:rPr b="1" lang="en-GB" sz="1000">
                <a:solidFill>
                  <a:srgbClr val="2AA198"/>
                </a:solidFill>
                <a:latin typeface="Courier New"/>
                <a:ea typeface="Courier New"/>
                <a:cs typeface="Courier New"/>
                <a:sym typeface="Courier New"/>
              </a:rPr>
              <a:t>"{</a:t>
            </a:r>
            <a:r>
              <a:rPr b="1" lang="en-GB" sz="1000">
                <a:solidFill>
                  <a:srgbClr val="CB4B16"/>
                </a:solidFill>
                <a:latin typeface="Courier New"/>
                <a:ea typeface="Courier New"/>
                <a:cs typeface="Courier New"/>
                <a:sym typeface="Courier New"/>
              </a:rPr>
              <a:t>\"</a:t>
            </a:r>
            <a:r>
              <a:rPr b="1" lang="en-GB" sz="1000">
                <a:solidFill>
                  <a:srgbClr val="2AA198"/>
                </a:solidFill>
                <a:latin typeface="Courier New"/>
                <a:ea typeface="Courier New"/>
                <a:cs typeface="Courier New"/>
                <a:sym typeface="Courier New"/>
              </a:rPr>
              <a:t>class</a:t>
            </a:r>
            <a:r>
              <a:rPr b="1" lang="en-GB" sz="1000">
                <a:solidFill>
                  <a:srgbClr val="CB4B16"/>
                </a:solidFill>
                <a:latin typeface="Courier New"/>
                <a:ea typeface="Courier New"/>
                <a:cs typeface="Courier New"/>
                <a:sym typeface="Courier New"/>
              </a:rPr>
              <a:t>\"</a:t>
            </a:r>
            <a:r>
              <a:rPr b="1" lang="en-GB" sz="1000">
                <a:solidFill>
                  <a:srgbClr val="2AA198"/>
                </a:solidFill>
                <a:latin typeface="Courier New"/>
                <a:ea typeface="Courier New"/>
                <a:cs typeface="Courier New"/>
                <a:sym typeface="Courier New"/>
              </a:rPr>
              <a:t>: </a:t>
            </a:r>
            <a:r>
              <a:rPr b="1" lang="en-GB" sz="1000">
                <a:solidFill>
                  <a:srgbClr val="CB4B16"/>
                </a:solidFill>
                <a:latin typeface="Courier New"/>
                <a:ea typeface="Courier New"/>
                <a:cs typeface="Courier New"/>
                <a:sym typeface="Courier New"/>
              </a:rPr>
              <a:t>\"</a:t>
            </a:r>
            <a:r>
              <a:rPr b="1" lang="en-GB" sz="1000">
                <a:solidFill>
                  <a:srgbClr val="2AA198"/>
                </a:solidFill>
                <a:latin typeface="Courier New"/>
                <a:ea typeface="Courier New"/>
                <a:cs typeface="Courier New"/>
                <a:sym typeface="Courier New"/>
              </a:rPr>
              <a:t>NumpyArray</a:t>
            </a:r>
            <a:r>
              <a:rPr b="1" lang="en-GB" sz="1000">
                <a:solidFill>
                  <a:srgbClr val="CB4B16"/>
                </a:solidFill>
                <a:latin typeface="Courier New"/>
                <a:ea typeface="Courier New"/>
                <a:cs typeface="Courier New"/>
                <a:sym typeface="Courier New"/>
              </a:rPr>
              <a:t>\"</a:t>
            </a:r>
            <a:r>
              <a:rPr b="1" lang="en-GB" sz="1000">
                <a:solidFill>
                  <a:srgbClr val="2AA198"/>
                </a:solidFill>
                <a:latin typeface="Courier New"/>
                <a:ea typeface="Courier New"/>
                <a:cs typeface="Courier New"/>
                <a:sym typeface="Courier New"/>
              </a:rPr>
              <a:t>, </a:t>
            </a:r>
            <a:r>
              <a:rPr b="1" lang="en-GB" sz="1000">
                <a:solidFill>
                  <a:srgbClr val="CB4B16"/>
                </a:solidFill>
                <a:latin typeface="Courier New"/>
                <a:ea typeface="Courier New"/>
                <a:cs typeface="Courier New"/>
                <a:sym typeface="Courier New"/>
              </a:rPr>
              <a:t>\"</a:t>
            </a:r>
            <a:r>
              <a:rPr b="1" lang="en-GB" sz="1000">
                <a:solidFill>
                  <a:srgbClr val="2AA198"/>
                </a:solidFill>
                <a:latin typeface="Courier New"/>
                <a:ea typeface="Courier New"/>
                <a:cs typeface="Courier New"/>
                <a:sym typeface="Courier New"/>
              </a:rPr>
              <a:t>primitive</a:t>
            </a:r>
            <a:r>
              <a:rPr b="1" lang="en-GB" sz="1000">
                <a:solidFill>
                  <a:srgbClr val="CB4B16"/>
                </a:solidFill>
                <a:latin typeface="Courier New"/>
                <a:ea typeface="Courier New"/>
                <a:cs typeface="Courier New"/>
                <a:sym typeface="Courier New"/>
              </a:rPr>
              <a:t>\"</a:t>
            </a:r>
            <a:r>
              <a:rPr b="1" lang="en-GB" sz="1000">
                <a:solidFill>
                  <a:srgbClr val="2AA198"/>
                </a:solidFill>
                <a:latin typeface="Courier New"/>
                <a:ea typeface="Courier New"/>
                <a:cs typeface="Courier New"/>
                <a:sym typeface="Courier New"/>
              </a:rPr>
              <a:t>: </a:t>
            </a:r>
            <a:r>
              <a:rPr b="1" lang="en-GB" sz="1000">
                <a:solidFill>
                  <a:srgbClr val="CB4B16"/>
                </a:solidFill>
                <a:latin typeface="Courier New"/>
                <a:ea typeface="Courier New"/>
                <a:cs typeface="Courier New"/>
                <a:sym typeface="Courier New"/>
              </a:rPr>
              <a:t>\"</a:t>
            </a:r>
            <a:r>
              <a:rPr b="1" lang="en-GB" sz="1000">
                <a:solidFill>
                  <a:srgbClr val="2AA198"/>
                </a:solidFill>
                <a:latin typeface="Courier New"/>
                <a:ea typeface="Courier New"/>
                <a:cs typeface="Courier New"/>
                <a:sym typeface="Courier New"/>
              </a:rPr>
              <a:t>float64</a:t>
            </a:r>
            <a:r>
              <a:rPr b="1" lang="en-GB" sz="1000">
                <a:solidFill>
                  <a:srgbClr val="CB4B16"/>
                </a:solidFill>
                <a:latin typeface="Courier New"/>
                <a:ea typeface="Courier New"/>
                <a:cs typeface="Courier New"/>
                <a:sym typeface="Courier New"/>
              </a:rPr>
              <a:t>\"</a:t>
            </a:r>
            <a:r>
              <a:rPr b="1" lang="en-GB" sz="1000">
                <a:solidFill>
                  <a:srgbClr val="2AA198"/>
                </a:solidFill>
                <a:latin typeface="Courier New"/>
                <a:ea typeface="Courier New"/>
                <a:cs typeface="Courier New"/>
                <a:sym typeface="Courier New"/>
              </a:rPr>
              <a:t>, </a:t>
            </a:r>
            <a:r>
              <a:rPr b="1" lang="en-GB" sz="1000">
                <a:solidFill>
                  <a:srgbClr val="CB4B16"/>
                </a:solidFill>
                <a:latin typeface="Courier New"/>
                <a:ea typeface="Courier New"/>
                <a:cs typeface="Courier New"/>
                <a:sym typeface="Courier New"/>
              </a:rPr>
              <a:t>\"</a:t>
            </a:r>
            <a:r>
              <a:rPr b="1" lang="en-GB" sz="1000">
                <a:solidFill>
                  <a:srgbClr val="2AA198"/>
                </a:solidFill>
                <a:latin typeface="Courier New"/>
                <a:ea typeface="Courier New"/>
                <a:cs typeface="Courier New"/>
                <a:sym typeface="Courier New"/>
              </a:rPr>
              <a:t>form_key</a:t>
            </a:r>
            <a:r>
              <a:rPr b="1" lang="en-GB" sz="1000">
                <a:solidFill>
                  <a:srgbClr val="CB4B16"/>
                </a:solidFill>
                <a:latin typeface="Courier New"/>
                <a:ea typeface="Courier New"/>
                <a:cs typeface="Courier New"/>
                <a:sym typeface="Courier New"/>
              </a:rPr>
              <a:t>\"</a:t>
            </a:r>
            <a:r>
              <a:rPr b="1" lang="en-GB" sz="1000">
                <a:solidFill>
                  <a:srgbClr val="2AA198"/>
                </a:solidFill>
                <a:latin typeface="Courier New"/>
                <a:ea typeface="Courier New"/>
                <a:cs typeface="Courier New"/>
                <a:sym typeface="Courier New"/>
              </a:rPr>
              <a:t>: </a:t>
            </a:r>
            <a:r>
              <a:rPr b="1" lang="en-GB" sz="1000">
                <a:solidFill>
                  <a:srgbClr val="CB4B16"/>
                </a:solidFill>
                <a:latin typeface="Courier New"/>
                <a:ea typeface="Courier New"/>
                <a:cs typeface="Courier New"/>
                <a:sym typeface="Courier New"/>
              </a:rPr>
              <a:t>\"</a:t>
            </a:r>
            <a:r>
              <a:rPr b="1" lang="en-GB" sz="1000">
                <a:solidFill>
                  <a:srgbClr val="2AA198"/>
                </a:solidFill>
                <a:latin typeface="Courier New"/>
                <a:ea typeface="Courier New"/>
                <a:cs typeface="Courier New"/>
                <a:sym typeface="Courier New"/>
              </a:rPr>
              <a:t>"</a:t>
            </a:r>
            <a:endParaRPr b="1" sz="1000">
              <a:solidFill>
                <a:srgbClr val="2AA198"/>
              </a:solidFill>
              <a:latin typeface="Courier New"/>
              <a:ea typeface="Courier New"/>
              <a:cs typeface="Courier New"/>
              <a:sym typeface="Courier New"/>
            </a:endParaRPr>
          </a:p>
          <a:p>
            <a:pPr indent="0" lvl="0" marL="0" rtl="0" algn="l">
              <a:lnSpc>
                <a:spcPct val="100000"/>
              </a:lnSpc>
              <a:spcBef>
                <a:spcPts val="0"/>
              </a:spcBef>
              <a:spcAft>
                <a:spcPts val="0"/>
              </a:spcAft>
              <a:buNone/>
            </a:pPr>
            <a:r>
              <a:rPr b="1" lang="en-GB" sz="1000">
                <a:solidFill>
                  <a:srgbClr val="657B83"/>
                </a:solidFill>
                <a:latin typeface="Courier New"/>
                <a:ea typeface="Courier New"/>
                <a:cs typeface="Courier New"/>
                <a:sym typeface="Courier New"/>
              </a:rPr>
              <a:t>            </a:t>
            </a:r>
            <a:r>
              <a:rPr b="1" lang="en-GB" sz="1000">
                <a:solidFill>
                  <a:srgbClr val="268BD2"/>
                </a:solidFill>
                <a:latin typeface="Courier New"/>
                <a:ea typeface="Courier New"/>
                <a:cs typeface="Courier New"/>
                <a:sym typeface="Courier New"/>
              </a:rPr>
              <a:t>+</a:t>
            </a:r>
            <a:r>
              <a:rPr b="1" lang="en-GB" sz="1000">
                <a:solidFill>
                  <a:srgbClr val="657B83"/>
                </a:solidFill>
                <a:latin typeface="Courier New"/>
                <a:ea typeface="Courier New"/>
                <a:cs typeface="Courier New"/>
                <a:sym typeface="Courier New"/>
              </a:rPr>
              <a:t> </a:t>
            </a:r>
            <a:r>
              <a:rPr b="1" lang="en-GB" sz="1000">
                <a:solidFill>
                  <a:srgbClr val="268BD2"/>
                </a:solidFill>
                <a:latin typeface="Courier New"/>
                <a:ea typeface="Courier New"/>
                <a:cs typeface="Courier New"/>
                <a:sym typeface="Courier New"/>
              </a:rPr>
              <a:t>form_key</a:t>
            </a:r>
            <a:r>
              <a:rPr b="1" lang="en-GB" sz="1000">
                <a:solidFill>
                  <a:srgbClr val="657B83"/>
                </a:solidFill>
                <a:latin typeface="Courier New"/>
                <a:ea typeface="Courier New"/>
                <a:cs typeface="Courier New"/>
                <a:sym typeface="Courier New"/>
              </a:rPr>
              <a:t>.</a:t>
            </a:r>
            <a:r>
              <a:rPr b="1" lang="en-GB" sz="1000">
                <a:solidFill>
                  <a:srgbClr val="268BD2"/>
                </a:solidFill>
                <a:latin typeface="Courier New"/>
                <a:ea typeface="Courier New"/>
                <a:cs typeface="Courier New"/>
                <a:sym typeface="Courier New"/>
              </a:rPr>
              <a:t>str</a:t>
            </a:r>
            <a:r>
              <a:rPr b="1" lang="en-GB" sz="1000">
                <a:solidFill>
                  <a:srgbClr val="657B83"/>
                </a:solidFill>
                <a:latin typeface="Courier New"/>
                <a:ea typeface="Courier New"/>
                <a:cs typeface="Courier New"/>
                <a:sym typeface="Courier New"/>
              </a:rPr>
              <a:t>() </a:t>
            </a:r>
            <a:r>
              <a:rPr b="1" lang="en-GB" sz="1000">
                <a:solidFill>
                  <a:srgbClr val="268BD2"/>
                </a:solidFill>
                <a:latin typeface="Courier New"/>
                <a:ea typeface="Courier New"/>
                <a:cs typeface="Courier New"/>
                <a:sym typeface="Courier New"/>
              </a:rPr>
              <a:t>+</a:t>
            </a:r>
            <a:r>
              <a:rPr b="1" lang="en-GB" sz="1000">
                <a:solidFill>
                  <a:srgbClr val="657B83"/>
                </a:solidFill>
                <a:latin typeface="Courier New"/>
                <a:ea typeface="Courier New"/>
                <a:cs typeface="Courier New"/>
                <a:sym typeface="Courier New"/>
              </a:rPr>
              <a:t> </a:t>
            </a:r>
            <a:r>
              <a:rPr b="1" lang="en-GB" sz="1000">
                <a:solidFill>
                  <a:srgbClr val="2AA198"/>
                </a:solidFill>
                <a:latin typeface="Courier New"/>
                <a:ea typeface="Courier New"/>
                <a:cs typeface="Courier New"/>
                <a:sym typeface="Courier New"/>
              </a:rPr>
              <a:t>"</a:t>
            </a:r>
            <a:r>
              <a:rPr b="1" lang="en-GB" sz="1000">
                <a:solidFill>
                  <a:srgbClr val="CB4B16"/>
                </a:solidFill>
                <a:latin typeface="Courier New"/>
                <a:ea typeface="Courier New"/>
                <a:cs typeface="Courier New"/>
                <a:sym typeface="Courier New"/>
              </a:rPr>
              <a:t>\"</a:t>
            </a:r>
            <a:r>
              <a:rPr b="1" lang="en-GB" sz="1000">
                <a:solidFill>
                  <a:srgbClr val="2AA198"/>
                </a:solidFill>
                <a:latin typeface="Courier New"/>
                <a:ea typeface="Courier New"/>
                <a:cs typeface="Courier New"/>
                <a:sym typeface="Courier New"/>
              </a:rPr>
              <a:t>}"</a:t>
            </a:r>
            <a:r>
              <a:rPr b="1" lang="en-GB" sz="1000">
                <a:solidFill>
                  <a:srgbClr val="657B83"/>
                </a:solidFill>
                <a:latin typeface="Courier New"/>
                <a:ea typeface="Courier New"/>
                <a:cs typeface="Courier New"/>
                <a:sym typeface="Courier New"/>
              </a:rPr>
              <a:t>;</a:t>
            </a:r>
            <a:endParaRPr b="1" sz="1000">
              <a:solidFill>
                <a:srgbClr val="657B83"/>
              </a:solidFill>
              <a:latin typeface="Courier New"/>
              <a:ea typeface="Courier New"/>
              <a:cs typeface="Courier New"/>
              <a:sym typeface="Courier New"/>
            </a:endParaRPr>
          </a:p>
          <a:p>
            <a:pPr indent="0" lvl="0" marL="0" rtl="0" algn="l">
              <a:lnSpc>
                <a:spcPct val="100000"/>
              </a:lnSpc>
              <a:spcBef>
                <a:spcPts val="0"/>
              </a:spcBef>
              <a:spcAft>
                <a:spcPts val="0"/>
              </a:spcAft>
              <a:buNone/>
            </a:pPr>
            <a:r>
              <a:rPr b="1" lang="en-GB" sz="1000">
                <a:solidFill>
                  <a:srgbClr val="657B83"/>
                </a:solidFill>
                <a:latin typeface="Courier New"/>
                <a:ea typeface="Courier New"/>
                <a:cs typeface="Courier New"/>
                <a:sym typeface="Courier New"/>
              </a:rPr>
              <a:t> }</a:t>
            </a:r>
            <a:endParaRPr b="1" sz="1000">
              <a:solidFill>
                <a:srgbClr val="657B83"/>
              </a:solidFill>
              <a:latin typeface="Courier New"/>
              <a:ea typeface="Courier New"/>
              <a:cs typeface="Courier New"/>
              <a:sym typeface="Courier New"/>
            </a:endParaRPr>
          </a:p>
        </p:txBody>
      </p:sp>
      <p:sp>
        <p:nvSpPr>
          <p:cNvPr id="388" name="Google Shape;388;p33"/>
          <p:cNvSpPr txBox="1"/>
          <p:nvPr/>
        </p:nvSpPr>
        <p:spPr>
          <a:xfrm>
            <a:off x="152925" y="3466600"/>
            <a:ext cx="5365800" cy="11082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en-GB" sz="1000">
                <a:solidFill>
                  <a:srgbClr val="657B83"/>
                </a:solidFill>
                <a:latin typeface="Courier New"/>
                <a:ea typeface="Courier New"/>
                <a:cs typeface="Courier New"/>
                <a:sym typeface="Courier New"/>
              </a:rPr>
              <a:t> </a:t>
            </a:r>
            <a:r>
              <a:rPr b="1" lang="en-GB" sz="1000">
                <a:solidFill>
                  <a:srgbClr val="586E75"/>
                </a:solidFill>
                <a:latin typeface="Courier New"/>
                <a:ea typeface="Courier New"/>
                <a:cs typeface="Courier New"/>
                <a:sym typeface="Courier New"/>
              </a:rPr>
              <a:t>void</a:t>
            </a:r>
            <a:endParaRPr b="1" sz="1000">
              <a:solidFill>
                <a:srgbClr val="586E75"/>
              </a:solidFill>
              <a:latin typeface="Courier New"/>
              <a:ea typeface="Courier New"/>
              <a:cs typeface="Courier New"/>
              <a:sym typeface="Courier New"/>
            </a:endParaRPr>
          </a:p>
          <a:p>
            <a:pPr indent="0" lvl="0" marL="0" rtl="0" algn="l">
              <a:lnSpc>
                <a:spcPct val="100000"/>
              </a:lnSpc>
              <a:spcBef>
                <a:spcPts val="0"/>
              </a:spcBef>
              <a:spcAft>
                <a:spcPts val="0"/>
              </a:spcAft>
              <a:buNone/>
            </a:pPr>
            <a:r>
              <a:rPr b="1" lang="en-GB" sz="1000">
                <a:solidFill>
                  <a:srgbClr val="657B83"/>
                </a:solidFill>
                <a:latin typeface="Courier New"/>
                <a:ea typeface="Courier New"/>
                <a:cs typeface="Courier New"/>
                <a:sym typeface="Courier New"/>
              </a:rPr>
              <a:t> </a:t>
            </a:r>
            <a:r>
              <a:rPr b="1" lang="en-GB" sz="1000">
                <a:solidFill>
                  <a:srgbClr val="268BD2"/>
                </a:solidFill>
                <a:latin typeface="Courier New"/>
                <a:ea typeface="Courier New"/>
                <a:cs typeface="Courier New"/>
                <a:sym typeface="Courier New"/>
              </a:rPr>
              <a:t>to_buffers</a:t>
            </a:r>
            <a:r>
              <a:rPr b="1" lang="en-GB" sz="1000">
                <a:solidFill>
                  <a:srgbClr val="657B83"/>
                </a:solidFill>
                <a:latin typeface="Courier New"/>
                <a:ea typeface="Courier New"/>
                <a:cs typeface="Courier New"/>
                <a:sym typeface="Courier New"/>
              </a:rPr>
              <a:t>(</a:t>
            </a:r>
            <a:r>
              <a:rPr b="1" lang="en-GB" sz="1000">
                <a:solidFill>
                  <a:srgbClr val="CB4B16"/>
                </a:solidFill>
                <a:latin typeface="Courier New"/>
                <a:ea typeface="Courier New"/>
                <a:cs typeface="Courier New"/>
                <a:sym typeface="Courier New"/>
              </a:rPr>
              <a:t>std</a:t>
            </a:r>
            <a:r>
              <a:rPr b="1" lang="en-GB" sz="1000">
                <a:solidFill>
                  <a:srgbClr val="657B83"/>
                </a:solidFill>
                <a:latin typeface="Courier New"/>
                <a:ea typeface="Courier New"/>
                <a:cs typeface="Courier New"/>
                <a:sym typeface="Courier New"/>
              </a:rPr>
              <a:t>::map</a:t>
            </a:r>
            <a:r>
              <a:rPr b="1" lang="en-GB" sz="1000">
                <a:solidFill>
                  <a:srgbClr val="859900"/>
                </a:solidFill>
                <a:latin typeface="Courier New"/>
                <a:ea typeface="Courier New"/>
                <a:cs typeface="Courier New"/>
                <a:sym typeface="Courier New"/>
              </a:rPr>
              <a:t>&lt;</a:t>
            </a:r>
            <a:r>
              <a:rPr b="1" lang="en-GB" sz="1000">
                <a:solidFill>
                  <a:srgbClr val="CB4B16"/>
                </a:solidFill>
                <a:latin typeface="Courier New"/>
                <a:ea typeface="Courier New"/>
                <a:cs typeface="Courier New"/>
                <a:sym typeface="Courier New"/>
              </a:rPr>
              <a:t>std</a:t>
            </a:r>
            <a:r>
              <a:rPr b="1" lang="en-GB" sz="1000">
                <a:solidFill>
                  <a:srgbClr val="657B83"/>
                </a:solidFill>
                <a:latin typeface="Courier New"/>
                <a:ea typeface="Courier New"/>
                <a:cs typeface="Courier New"/>
                <a:sym typeface="Courier New"/>
              </a:rPr>
              <a:t>::</a:t>
            </a:r>
            <a:r>
              <a:rPr b="1" lang="en-GB" sz="1000">
                <a:solidFill>
                  <a:srgbClr val="CB4B16"/>
                </a:solidFill>
                <a:latin typeface="Courier New"/>
                <a:ea typeface="Courier New"/>
                <a:cs typeface="Courier New"/>
                <a:sym typeface="Courier New"/>
              </a:rPr>
              <a:t>string</a:t>
            </a:r>
            <a:r>
              <a:rPr b="1" lang="en-GB" sz="1000">
                <a:solidFill>
                  <a:srgbClr val="657B83"/>
                </a:solidFill>
                <a:latin typeface="Courier New"/>
                <a:ea typeface="Courier New"/>
                <a:cs typeface="Courier New"/>
                <a:sym typeface="Courier New"/>
              </a:rPr>
              <a:t>, </a:t>
            </a:r>
            <a:r>
              <a:rPr b="1" lang="en-GB" sz="1000">
                <a:solidFill>
                  <a:srgbClr val="586E75"/>
                </a:solidFill>
                <a:latin typeface="Courier New"/>
                <a:ea typeface="Courier New"/>
                <a:cs typeface="Courier New"/>
                <a:sym typeface="Courier New"/>
              </a:rPr>
              <a:t>void</a:t>
            </a:r>
            <a:r>
              <a:rPr b="1" lang="en-GB" sz="1000">
                <a:solidFill>
                  <a:srgbClr val="859900"/>
                </a:solidFill>
                <a:latin typeface="Courier New"/>
                <a:ea typeface="Courier New"/>
                <a:cs typeface="Courier New"/>
                <a:sym typeface="Courier New"/>
              </a:rPr>
              <a:t>*&gt;&amp;</a:t>
            </a:r>
            <a:r>
              <a:rPr b="1" lang="en-GB" sz="1000">
                <a:solidFill>
                  <a:srgbClr val="657B83"/>
                </a:solidFill>
                <a:latin typeface="Courier New"/>
                <a:ea typeface="Courier New"/>
                <a:cs typeface="Courier New"/>
                <a:sym typeface="Courier New"/>
              </a:rPr>
              <a:t> buffers) </a:t>
            </a:r>
            <a:r>
              <a:rPr b="1" lang="en-GB" sz="1000">
                <a:solidFill>
                  <a:srgbClr val="586E75"/>
                </a:solidFill>
                <a:latin typeface="Courier New"/>
                <a:ea typeface="Courier New"/>
                <a:cs typeface="Courier New"/>
                <a:sym typeface="Courier New"/>
              </a:rPr>
              <a:t>const</a:t>
            </a:r>
            <a:r>
              <a:rPr b="1" lang="en-GB" sz="1000">
                <a:solidFill>
                  <a:srgbClr val="657B83"/>
                </a:solidFill>
                <a:latin typeface="Courier New"/>
                <a:ea typeface="Courier New"/>
                <a:cs typeface="Courier New"/>
                <a:sym typeface="Courier New"/>
              </a:rPr>
              <a:t> </a:t>
            </a:r>
            <a:r>
              <a:rPr b="1" lang="en-GB" sz="1000">
                <a:solidFill>
                  <a:srgbClr val="586E75"/>
                </a:solidFill>
                <a:latin typeface="Courier New"/>
                <a:ea typeface="Courier New"/>
                <a:cs typeface="Courier New"/>
                <a:sym typeface="Courier New"/>
              </a:rPr>
              <a:t>noexcept</a:t>
            </a:r>
            <a:r>
              <a:rPr b="1" lang="en-GB" sz="1000">
                <a:solidFill>
                  <a:srgbClr val="657B83"/>
                </a:solidFill>
                <a:latin typeface="Courier New"/>
                <a:ea typeface="Courier New"/>
                <a:cs typeface="Courier New"/>
                <a:sym typeface="Courier New"/>
              </a:rPr>
              <a:t> {</a:t>
            </a:r>
            <a:endParaRPr b="1" sz="1000">
              <a:solidFill>
                <a:srgbClr val="657B83"/>
              </a:solidFill>
              <a:latin typeface="Courier New"/>
              <a:ea typeface="Courier New"/>
              <a:cs typeface="Courier New"/>
              <a:sym typeface="Courier New"/>
            </a:endParaRPr>
          </a:p>
          <a:p>
            <a:pPr indent="0" lvl="0" marL="0" rtl="0" algn="l">
              <a:lnSpc>
                <a:spcPct val="100000"/>
              </a:lnSpc>
              <a:spcBef>
                <a:spcPts val="0"/>
              </a:spcBef>
              <a:spcAft>
                <a:spcPts val="0"/>
              </a:spcAft>
              <a:buNone/>
            </a:pPr>
            <a:r>
              <a:rPr b="1" lang="en-GB" sz="1000">
                <a:solidFill>
                  <a:srgbClr val="657B83"/>
                </a:solidFill>
                <a:latin typeface="Courier New"/>
                <a:ea typeface="Courier New"/>
                <a:cs typeface="Courier New"/>
                <a:sym typeface="Courier New"/>
              </a:rPr>
              <a:t>    </a:t>
            </a:r>
            <a:r>
              <a:rPr b="1" lang="en-GB" sz="1000">
                <a:solidFill>
                  <a:srgbClr val="268BD2"/>
                </a:solidFill>
                <a:latin typeface="Courier New"/>
                <a:ea typeface="Courier New"/>
                <a:cs typeface="Courier New"/>
                <a:sym typeface="Courier New"/>
              </a:rPr>
              <a:t>offsets_</a:t>
            </a:r>
            <a:r>
              <a:rPr b="1" lang="en-GB" sz="1000">
                <a:solidFill>
                  <a:srgbClr val="657B83"/>
                </a:solidFill>
                <a:latin typeface="Courier New"/>
                <a:ea typeface="Courier New"/>
                <a:cs typeface="Courier New"/>
                <a:sym typeface="Courier New"/>
              </a:rPr>
              <a:t>.</a:t>
            </a:r>
            <a:r>
              <a:rPr b="1" lang="en-GB" sz="1000">
                <a:solidFill>
                  <a:srgbClr val="268BD2"/>
                </a:solidFill>
                <a:latin typeface="Courier New"/>
                <a:ea typeface="Courier New"/>
                <a:cs typeface="Courier New"/>
                <a:sym typeface="Courier New"/>
              </a:rPr>
              <a:t>concatenate</a:t>
            </a:r>
            <a:r>
              <a:rPr b="1" lang="en-GB" sz="1000">
                <a:solidFill>
                  <a:srgbClr val="657B83"/>
                </a:solidFill>
                <a:latin typeface="Courier New"/>
                <a:ea typeface="Courier New"/>
                <a:cs typeface="Courier New"/>
                <a:sym typeface="Courier New"/>
              </a:rPr>
              <a:t>(</a:t>
            </a:r>
            <a:r>
              <a:rPr b="1" lang="en-GB" sz="1000">
                <a:solidFill>
                  <a:srgbClr val="859900"/>
                </a:solidFill>
                <a:latin typeface="Courier New"/>
                <a:ea typeface="Courier New"/>
                <a:cs typeface="Courier New"/>
                <a:sym typeface="Courier New"/>
              </a:rPr>
              <a:t>static_cast&lt;</a:t>
            </a:r>
            <a:r>
              <a:rPr b="1" lang="en-GB" sz="1000">
                <a:solidFill>
                  <a:srgbClr val="CB4B16"/>
                </a:solidFill>
                <a:latin typeface="Courier New"/>
                <a:ea typeface="Courier New"/>
                <a:cs typeface="Courier New"/>
                <a:sym typeface="Courier New"/>
              </a:rPr>
              <a:t>PRIMITIVE</a:t>
            </a:r>
            <a:r>
              <a:rPr b="1" lang="en-GB" sz="1000">
                <a:solidFill>
                  <a:srgbClr val="859900"/>
                </a:solidFill>
                <a:latin typeface="Courier New"/>
                <a:ea typeface="Courier New"/>
                <a:cs typeface="Courier New"/>
                <a:sym typeface="Courier New"/>
              </a:rPr>
              <a:t>*&gt;</a:t>
            </a:r>
            <a:endParaRPr b="1" sz="1000">
              <a:solidFill>
                <a:srgbClr val="859900"/>
              </a:solidFill>
              <a:latin typeface="Courier New"/>
              <a:ea typeface="Courier New"/>
              <a:cs typeface="Courier New"/>
              <a:sym typeface="Courier New"/>
            </a:endParaRPr>
          </a:p>
          <a:p>
            <a:pPr indent="0" lvl="0" marL="0" rtl="0" algn="l">
              <a:lnSpc>
                <a:spcPct val="100000"/>
              </a:lnSpc>
              <a:spcBef>
                <a:spcPts val="0"/>
              </a:spcBef>
              <a:spcAft>
                <a:spcPts val="0"/>
              </a:spcAft>
              <a:buNone/>
            </a:pPr>
            <a:r>
              <a:rPr b="1" lang="en-GB" sz="1000">
                <a:solidFill>
                  <a:srgbClr val="657B83"/>
                </a:solidFill>
                <a:latin typeface="Courier New"/>
                <a:ea typeface="Courier New"/>
                <a:cs typeface="Courier New"/>
                <a:sym typeface="Courier New"/>
              </a:rPr>
              <a:t>      (</a:t>
            </a:r>
            <a:r>
              <a:rPr b="1" lang="en-GB" sz="1000">
                <a:solidFill>
                  <a:srgbClr val="268BD2"/>
                </a:solidFill>
                <a:latin typeface="Courier New"/>
                <a:ea typeface="Courier New"/>
                <a:cs typeface="Courier New"/>
                <a:sym typeface="Courier New"/>
              </a:rPr>
              <a:t>buffers[</a:t>
            </a:r>
            <a:r>
              <a:rPr b="1" lang="en-GB" sz="1000">
                <a:solidFill>
                  <a:srgbClr val="2AA198"/>
                </a:solidFill>
                <a:latin typeface="Courier New"/>
                <a:ea typeface="Courier New"/>
                <a:cs typeface="Courier New"/>
                <a:sym typeface="Courier New"/>
              </a:rPr>
              <a:t>"node"</a:t>
            </a:r>
            <a:r>
              <a:rPr b="1" lang="en-GB" sz="1000">
                <a:solidFill>
                  <a:srgbClr val="657B83"/>
                </a:solidFill>
                <a:latin typeface="Courier New"/>
                <a:ea typeface="Courier New"/>
                <a:cs typeface="Courier New"/>
                <a:sym typeface="Courier New"/>
              </a:rPr>
              <a:t> </a:t>
            </a:r>
            <a:r>
              <a:rPr b="1" lang="en-GB" sz="1000">
                <a:solidFill>
                  <a:srgbClr val="268BD2"/>
                </a:solidFill>
                <a:latin typeface="Courier New"/>
                <a:ea typeface="Courier New"/>
                <a:cs typeface="Courier New"/>
                <a:sym typeface="Courier New"/>
              </a:rPr>
              <a:t>+</a:t>
            </a:r>
            <a:r>
              <a:rPr b="1" lang="en-GB" sz="1000">
                <a:solidFill>
                  <a:srgbClr val="657B83"/>
                </a:solidFill>
                <a:latin typeface="Courier New"/>
                <a:ea typeface="Courier New"/>
                <a:cs typeface="Courier New"/>
                <a:sym typeface="Courier New"/>
              </a:rPr>
              <a:t> </a:t>
            </a:r>
            <a:r>
              <a:rPr b="1" lang="en-GB" sz="1000">
                <a:solidFill>
                  <a:srgbClr val="CB4B16"/>
                </a:solidFill>
                <a:latin typeface="Courier New"/>
                <a:ea typeface="Courier New"/>
                <a:cs typeface="Courier New"/>
                <a:sym typeface="Courier New"/>
              </a:rPr>
              <a:t>std</a:t>
            </a:r>
            <a:r>
              <a:rPr b="1" lang="en-GB" sz="1000">
                <a:solidFill>
                  <a:srgbClr val="657B83"/>
                </a:solidFill>
                <a:latin typeface="Courier New"/>
                <a:ea typeface="Courier New"/>
                <a:cs typeface="Courier New"/>
                <a:sym typeface="Courier New"/>
              </a:rPr>
              <a:t>::</a:t>
            </a:r>
            <a:r>
              <a:rPr b="1" lang="en-GB" sz="1000">
                <a:solidFill>
                  <a:srgbClr val="268BD2"/>
                </a:solidFill>
                <a:latin typeface="Courier New"/>
                <a:ea typeface="Courier New"/>
                <a:cs typeface="Courier New"/>
                <a:sym typeface="Courier New"/>
              </a:rPr>
              <a:t>to_string</a:t>
            </a:r>
            <a:r>
              <a:rPr b="1" lang="en-GB" sz="1000">
                <a:solidFill>
                  <a:srgbClr val="657B83"/>
                </a:solidFill>
                <a:latin typeface="Courier New"/>
                <a:ea typeface="Courier New"/>
                <a:cs typeface="Courier New"/>
                <a:sym typeface="Courier New"/>
              </a:rPr>
              <a:t>(</a:t>
            </a:r>
            <a:r>
              <a:rPr b="1" lang="en-GB" sz="1000">
                <a:solidFill>
                  <a:srgbClr val="268BD2"/>
                </a:solidFill>
                <a:latin typeface="Courier New"/>
                <a:ea typeface="Courier New"/>
                <a:cs typeface="Courier New"/>
                <a:sym typeface="Courier New"/>
              </a:rPr>
              <a:t>id_</a:t>
            </a:r>
            <a:r>
              <a:rPr b="1" lang="en-GB" sz="1000">
                <a:solidFill>
                  <a:srgbClr val="657B83"/>
                </a:solidFill>
                <a:latin typeface="Courier New"/>
                <a:ea typeface="Courier New"/>
                <a:cs typeface="Courier New"/>
                <a:sym typeface="Courier New"/>
              </a:rPr>
              <a:t>) </a:t>
            </a:r>
            <a:r>
              <a:rPr b="1" lang="en-GB" sz="1000">
                <a:solidFill>
                  <a:srgbClr val="268BD2"/>
                </a:solidFill>
                <a:latin typeface="Courier New"/>
                <a:ea typeface="Courier New"/>
                <a:cs typeface="Courier New"/>
                <a:sym typeface="Courier New"/>
              </a:rPr>
              <a:t>+</a:t>
            </a:r>
            <a:r>
              <a:rPr b="1" lang="en-GB" sz="1000">
                <a:solidFill>
                  <a:srgbClr val="657B83"/>
                </a:solidFill>
                <a:latin typeface="Courier New"/>
                <a:ea typeface="Courier New"/>
                <a:cs typeface="Courier New"/>
                <a:sym typeface="Courier New"/>
              </a:rPr>
              <a:t> </a:t>
            </a:r>
            <a:r>
              <a:rPr b="1" lang="en-GB" sz="1000">
                <a:solidFill>
                  <a:srgbClr val="2AA198"/>
                </a:solidFill>
                <a:latin typeface="Courier New"/>
                <a:ea typeface="Courier New"/>
                <a:cs typeface="Courier New"/>
                <a:sym typeface="Courier New"/>
              </a:rPr>
              <a:t>"-offsets"</a:t>
            </a:r>
            <a:r>
              <a:rPr b="1" lang="en-GB" sz="1000">
                <a:solidFill>
                  <a:srgbClr val="268BD2"/>
                </a:solidFill>
                <a:latin typeface="Courier New"/>
                <a:ea typeface="Courier New"/>
                <a:cs typeface="Courier New"/>
                <a:sym typeface="Courier New"/>
              </a:rPr>
              <a:t>]</a:t>
            </a:r>
            <a:r>
              <a:rPr b="1" lang="en-GB" sz="1000">
                <a:solidFill>
                  <a:srgbClr val="657B83"/>
                </a:solidFill>
                <a:latin typeface="Courier New"/>
                <a:ea typeface="Courier New"/>
                <a:cs typeface="Courier New"/>
                <a:sym typeface="Courier New"/>
              </a:rPr>
              <a:t>));</a:t>
            </a:r>
            <a:endParaRPr b="1" sz="1000">
              <a:solidFill>
                <a:srgbClr val="657B83"/>
              </a:solidFill>
              <a:latin typeface="Courier New"/>
              <a:ea typeface="Courier New"/>
              <a:cs typeface="Courier New"/>
              <a:sym typeface="Courier New"/>
            </a:endParaRPr>
          </a:p>
          <a:p>
            <a:pPr indent="0" lvl="0" marL="0" rtl="0" algn="l">
              <a:lnSpc>
                <a:spcPct val="100000"/>
              </a:lnSpc>
              <a:spcBef>
                <a:spcPts val="0"/>
              </a:spcBef>
              <a:spcAft>
                <a:spcPts val="0"/>
              </a:spcAft>
              <a:buNone/>
            </a:pPr>
            <a:r>
              <a:rPr b="1" lang="en-GB" sz="1000">
                <a:solidFill>
                  <a:srgbClr val="657B83"/>
                </a:solidFill>
                <a:latin typeface="Courier New"/>
                <a:ea typeface="Courier New"/>
                <a:cs typeface="Courier New"/>
                <a:sym typeface="Courier New"/>
              </a:rPr>
              <a:t>    </a:t>
            </a:r>
            <a:r>
              <a:rPr b="1" lang="en-GB" sz="1000">
                <a:solidFill>
                  <a:srgbClr val="268BD2"/>
                </a:solidFill>
                <a:latin typeface="Courier New"/>
                <a:ea typeface="Courier New"/>
                <a:cs typeface="Courier New"/>
                <a:sym typeface="Courier New"/>
              </a:rPr>
              <a:t>content_</a:t>
            </a:r>
            <a:r>
              <a:rPr b="1" lang="en-GB" sz="1000">
                <a:solidFill>
                  <a:srgbClr val="657B83"/>
                </a:solidFill>
                <a:latin typeface="Courier New"/>
                <a:ea typeface="Courier New"/>
                <a:cs typeface="Courier New"/>
                <a:sym typeface="Courier New"/>
              </a:rPr>
              <a:t>.</a:t>
            </a:r>
            <a:r>
              <a:rPr b="1" lang="en-GB" sz="1000">
                <a:solidFill>
                  <a:srgbClr val="268BD2"/>
                </a:solidFill>
                <a:latin typeface="Courier New"/>
                <a:ea typeface="Courier New"/>
                <a:cs typeface="Courier New"/>
                <a:sym typeface="Courier New"/>
              </a:rPr>
              <a:t>to_buffers</a:t>
            </a:r>
            <a:r>
              <a:rPr b="1" lang="en-GB" sz="1000">
                <a:solidFill>
                  <a:srgbClr val="657B83"/>
                </a:solidFill>
                <a:latin typeface="Courier New"/>
                <a:ea typeface="Courier New"/>
                <a:cs typeface="Courier New"/>
                <a:sym typeface="Courier New"/>
              </a:rPr>
              <a:t>(buffers);</a:t>
            </a:r>
            <a:endParaRPr b="1" sz="1000">
              <a:solidFill>
                <a:srgbClr val="657B83"/>
              </a:solidFill>
              <a:latin typeface="Courier New"/>
              <a:ea typeface="Courier New"/>
              <a:cs typeface="Courier New"/>
              <a:sym typeface="Courier New"/>
            </a:endParaRPr>
          </a:p>
          <a:p>
            <a:pPr indent="0" lvl="0" marL="0" rtl="0" algn="l">
              <a:lnSpc>
                <a:spcPct val="100000"/>
              </a:lnSpc>
              <a:spcBef>
                <a:spcPts val="0"/>
              </a:spcBef>
              <a:spcAft>
                <a:spcPts val="0"/>
              </a:spcAft>
              <a:buNone/>
            </a:pPr>
            <a:r>
              <a:rPr b="1" lang="en-GB" sz="1000">
                <a:solidFill>
                  <a:srgbClr val="657B83"/>
                </a:solidFill>
                <a:latin typeface="Courier New"/>
                <a:ea typeface="Courier New"/>
                <a:cs typeface="Courier New"/>
                <a:sym typeface="Courier New"/>
              </a:rPr>
              <a:t> }</a:t>
            </a:r>
            <a:endParaRPr b="1" sz="1000">
              <a:solidFill>
                <a:srgbClr val="657B83"/>
              </a:solidFill>
              <a:latin typeface="Courier New"/>
              <a:ea typeface="Courier New"/>
              <a:cs typeface="Courier New"/>
              <a:sym typeface="Courier New"/>
            </a:endParaRPr>
          </a:p>
        </p:txBody>
      </p:sp>
      <p:sp>
        <p:nvSpPr>
          <p:cNvPr id="389" name="Google Shape;389;p33"/>
          <p:cNvSpPr txBox="1"/>
          <p:nvPr/>
        </p:nvSpPr>
        <p:spPr>
          <a:xfrm>
            <a:off x="152925" y="1448375"/>
            <a:ext cx="2047800" cy="1861200"/>
          </a:xfrm>
          <a:prstGeom prst="rect">
            <a:avLst/>
          </a:prstGeom>
          <a:noFill/>
          <a:ln>
            <a:noFill/>
          </a:ln>
        </p:spPr>
        <p:txBody>
          <a:bodyPr anchorCtr="0" anchor="t" bIns="91425" lIns="91425" spcFirstLastPara="1" rIns="91425" wrap="square" tIns="91425">
            <a:spAutoFit/>
          </a:bodyPr>
          <a:lstStyle/>
          <a:p>
            <a:pPr indent="0" lvl="0" marL="0" rtl="0" algn="ctr">
              <a:lnSpc>
                <a:spcPct val="130000"/>
              </a:lnSpc>
              <a:spcBef>
                <a:spcPts val="0"/>
              </a:spcBef>
              <a:spcAft>
                <a:spcPts val="0"/>
              </a:spcAft>
              <a:buNone/>
            </a:pPr>
            <a:r>
              <a:rPr b="1" lang="en-GB" sz="1600">
                <a:solidFill>
                  <a:srgbClr val="674EA7"/>
                </a:solidFill>
              </a:rPr>
              <a:t>Float64 ArrayBuilder</a:t>
            </a:r>
            <a:endParaRPr b="1" sz="1600">
              <a:solidFill>
                <a:srgbClr val="674EA7"/>
              </a:solidFill>
            </a:endParaRPr>
          </a:p>
          <a:p>
            <a:pPr indent="0" lvl="0" marL="0" rtl="0" algn="ctr">
              <a:lnSpc>
                <a:spcPct val="130000"/>
              </a:lnSpc>
              <a:spcBef>
                <a:spcPts val="0"/>
              </a:spcBef>
              <a:spcAft>
                <a:spcPts val="0"/>
              </a:spcAft>
              <a:buNone/>
            </a:pPr>
            <a:r>
              <a:t/>
            </a:r>
            <a:endParaRPr b="1" i="1" sz="200"/>
          </a:p>
          <a:p>
            <a:pPr indent="0" lvl="0" marL="0" rtl="0" algn="ctr">
              <a:lnSpc>
                <a:spcPct val="115000"/>
              </a:lnSpc>
              <a:spcBef>
                <a:spcPts val="0"/>
              </a:spcBef>
              <a:spcAft>
                <a:spcPts val="0"/>
              </a:spcAft>
              <a:buNone/>
            </a:pPr>
            <a:r>
              <a:rPr i="1" lang="en-GB" sz="1300"/>
              <a:t>(concatenates data, typecast, returns form)</a:t>
            </a:r>
            <a:endParaRPr i="1" sz="1300"/>
          </a:p>
          <a:p>
            <a:pPr indent="0" lvl="0" marL="0" rtl="0" algn="ctr">
              <a:lnSpc>
                <a:spcPct val="130000"/>
              </a:lnSpc>
              <a:spcBef>
                <a:spcPts val="0"/>
              </a:spcBef>
              <a:spcAft>
                <a:spcPts val="0"/>
              </a:spcAft>
              <a:buNone/>
            </a:pPr>
            <a:r>
              <a:t/>
            </a:r>
            <a:endParaRPr b="1" i="1" sz="1500"/>
          </a:p>
          <a:p>
            <a:pPr indent="0" lvl="0" marL="0" rtl="0" algn="ctr">
              <a:lnSpc>
                <a:spcPct val="130000"/>
              </a:lnSpc>
              <a:spcBef>
                <a:spcPts val="0"/>
              </a:spcBef>
              <a:spcAft>
                <a:spcPts val="0"/>
              </a:spcAft>
              <a:buNone/>
            </a:pPr>
            <a:r>
              <a:t/>
            </a:r>
            <a:endParaRPr b="1" i="1" sz="1500"/>
          </a:p>
        </p:txBody>
      </p:sp>
      <p:pic>
        <p:nvPicPr>
          <p:cNvPr id="390" name="Google Shape;390;p33"/>
          <p:cNvPicPr preferRelativeResize="0"/>
          <p:nvPr/>
        </p:nvPicPr>
        <p:blipFill>
          <a:blip r:embed="rId4">
            <a:alphaModFix/>
          </a:blip>
          <a:stretch>
            <a:fillRect/>
          </a:stretch>
        </p:blipFill>
        <p:spPr>
          <a:xfrm flipH="1" rot="6082122">
            <a:off x="1023250" y="2403264"/>
            <a:ext cx="639742" cy="1226154"/>
          </a:xfrm>
          <a:prstGeom prst="rect">
            <a:avLst/>
          </a:prstGeom>
          <a:noFill/>
          <a:ln>
            <a:noFill/>
          </a:ln>
        </p:spPr>
      </p:pic>
      <p:sp>
        <p:nvSpPr>
          <p:cNvPr id="391" name="Google Shape;391;p33"/>
          <p:cNvSpPr txBox="1"/>
          <p:nvPr/>
        </p:nvSpPr>
        <p:spPr>
          <a:xfrm>
            <a:off x="5565975" y="3522225"/>
            <a:ext cx="3266100" cy="750000"/>
          </a:xfrm>
          <a:prstGeom prst="rect">
            <a:avLst/>
          </a:prstGeom>
          <a:noFill/>
          <a:ln>
            <a:noFill/>
          </a:ln>
        </p:spPr>
        <p:txBody>
          <a:bodyPr anchorCtr="0" anchor="t" bIns="91425" lIns="91425" spcFirstLastPara="1" rIns="91425" wrap="square" tIns="91425">
            <a:spAutoFit/>
          </a:bodyPr>
          <a:lstStyle/>
          <a:p>
            <a:pPr indent="0" lvl="0" marL="0" rtl="0" algn="ctr">
              <a:lnSpc>
                <a:spcPct val="130000"/>
              </a:lnSpc>
              <a:spcBef>
                <a:spcPts val="0"/>
              </a:spcBef>
              <a:spcAft>
                <a:spcPts val="0"/>
              </a:spcAft>
              <a:buClr>
                <a:schemeClr val="dk1"/>
              </a:buClr>
              <a:buSzPts val="1100"/>
              <a:buFont typeface="Arial"/>
              <a:buNone/>
            </a:pPr>
            <a:r>
              <a:rPr b="1" lang="en-GB" sz="1600">
                <a:solidFill>
                  <a:srgbClr val="674EA7"/>
                </a:solidFill>
              </a:rPr>
              <a:t>ListOffset </a:t>
            </a:r>
            <a:r>
              <a:rPr b="1" lang="en-GB" sz="1600">
                <a:solidFill>
                  <a:srgbClr val="674EA7"/>
                </a:solidFill>
              </a:rPr>
              <a:t>LayoutBuilder</a:t>
            </a:r>
            <a:endParaRPr b="1" sz="1600">
              <a:solidFill>
                <a:srgbClr val="674EA7"/>
              </a:solidFill>
            </a:endParaRPr>
          </a:p>
          <a:p>
            <a:pPr indent="0" lvl="0" marL="0" rtl="0" algn="ctr">
              <a:lnSpc>
                <a:spcPct val="130000"/>
              </a:lnSpc>
              <a:spcBef>
                <a:spcPts val="0"/>
              </a:spcBef>
              <a:spcAft>
                <a:spcPts val="0"/>
              </a:spcAft>
              <a:buClr>
                <a:schemeClr val="dk1"/>
              </a:buClr>
              <a:buSzPts val="1100"/>
              <a:buFont typeface="Arial"/>
              <a:buNone/>
            </a:pPr>
            <a:r>
              <a:t/>
            </a:r>
            <a:endParaRPr b="1" i="1" sz="100">
              <a:solidFill>
                <a:schemeClr val="dk1"/>
              </a:solidFill>
            </a:endParaRPr>
          </a:p>
          <a:p>
            <a:pPr indent="0" lvl="0" marL="0" rtl="0" algn="ctr">
              <a:lnSpc>
                <a:spcPct val="115000"/>
              </a:lnSpc>
              <a:spcBef>
                <a:spcPts val="0"/>
              </a:spcBef>
              <a:spcAft>
                <a:spcPts val="0"/>
              </a:spcAft>
              <a:buNone/>
            </a:pPr>
            <a:r>
              <a:rPr i="1" lang="en-GB" sz="1300">
                <a:solidFill>
                  <a:schemeClr val="dk1"/>
                </a:solidFill>
              </a:rPr>
              <a:t>(concatenates data and fills it in a map)</a:t>
            </a:r>
            <a:endParaRPr i="1" sz="1600"/>
          </a:p>
        </p:txBody>
      </p:sp>
      <p:pic>
        <p:nvPicPr>
          <p:cNvPr id="392" name="Google Shape;392;p33"/>
          <p:cNvPicPr preferRelativeResize="0"/>
          <p:nvPr/>
        </p:nvPicPr>
        <p:blipFill>
          <a:blip r:embed="rId4">
            <a:alphaModFix/>
          </a:blip>
          <a:stretch>
            <a:fillRect/>
          </a:stretch>
        </p:blipFill>
        <p:spPr>
          <a:xfrm rot="-5695189">
            <a:off x="5938150" y="3869389"/>
            <a:ext cx="639742" cy="1226154"/>
          </a:xfrm>
          <a:prstGeom prst="rect">
            <a:avLst/>
          </a:prstGeom>
          <a:noFill/>
          <a:ln>
            <a:noFill/>
          </a:ln>
        </p:spPr>
      </p:pic>
      <p:sp>
        <p:nvSpPr>
          <p:cNvPr id="393" name="Google Shape;393;p33"/>
          <p:cNvSpPr txBox="1"/>
          <p:nvPr/>
        </p:nvSpPr>
        <p:spPr>
          <a:xfrm>
            <a:off x="2723700" y="4793304"/>
            <a:ext cx="3696600" cy="222000"/>
          </a:xfrm>
          <a:prstGeom prst="rect">
            <a:avLst/>
          </a:prstGeom>
          <a:noFill/>
          <a:ln>
            <a:noFill/>
          </a:ln>
        </p:spPr>
        <p:txBody>
          <a:bodyPr anchorCtr="0" anchor="t" bIns="0" lIns="0" spcFirstLastPara="1" rIns="0" wrap="square" tIns="21575">
            <a:spAutoFit/>
          </a:bodyPr>
          <a:lstStyle/>
          <a:p>
            <a:pPr indent="0" lvl="0" marL="12700" rtl="0" algn="ctr">
              <a:spcBef>
                <a:spcPts val="0"/>
              </a:spcBef>
              <a:spcAft>
                <a:spcPts val="0"/>
              </a:spcAft>
              <a:buNone/>
            </a:pPr>
            <a:r>
              <a:rPr lang="en-GB" sz="1300"/>
              <a:t> The Awkward World of Python and C++</a:t>
            </a:r>
            <a:endParaRPr sz="1300">
              <a:solidFill>
                <a:srgbClr val="000000"/>
              </a:solidFill>
            </a:endParaRPr>
          </a:p>
        </p:txBody>
      </p:sp>
      <p:sp>
        <p:nvSpPr>
          <p:cNvPr id="394" name="Google Shape;394;p33"/>
          <p:cNvSpPr txBox="1"/>
          <p:nvPr/>
        </p:nvSpPr>
        <p:spPr>
          <a:xfrm>
            <a:off x="53575" y="4793300"/>
            <a:ext cx="1462500" cy="222000"/>
          </a:xfrm>
          <a:prstGeom prst="rect">
            <a:avLst/>
          </a:prstGeom>
          <a:noFill/>
          <a:ln>
            <a:noFill/>
          </a:ln>
        </p:spPr>
        <p:txBody>
          <a:bodyPr anchorCtr="0" anchor="t" bIns="0" lIns="0" spcFirstLastPara="1" rIns="0" wrap="square" tIns="21575">
            <a:spAutoFit/>
          </a:bodyPr>
          <a:lstStyle/>
          <a:p>
            <a:pPr indent="0" lvl="0" marL="12700" rtl="0" algn="ctr">
              <a:spcBef>
                <a:spcPts val="0"/>
              </a:spcBef>
              <a:spcAft>
                <a:spcPts val="0"/>
              </a:spcAft>
              <a:buNone/>
            </a:pPr>
            <a:r>
              <a:rPr lang="en-GB" sz="1300"/>
              <a:t>ACAT 2022</a:t>
            </a:r>
            <a:endParaRPr sz="1300">
              <a:solidFill>
                <a:srgbClr val="000000"/>
              </a:solidFill>
            </a:endParaRPr>
          </a:p>
        </p:txBody>
      </p:sp>
      <p:pic>
        <p:nvPicPr>
          <p:cNvPr id="395" name="Google Shape;395;p33"/>
          <p:cNvPicPr preferRelativeResize="0"/>
          <p:nvPr/>
        </p:nvPicPr>
        <p:blipFill>
          <a:blip r:embed="rId5">
            <a:alphaModFix/>
          </a:blip>
          <a:stretch>
            <a:fillRect/>
          </a:stretch>
        </p:blipFill>
        <p:spPr>
          <a:xfrm>
            <a:off x="8398350" y="174950"/>
            <a:ext cx="523140" cy="521400"/>
          </a:xfrm>
          <a:prstGeom prst="rect">
            <a:avLst/>
          </a:prstGeom>
          <a:noFill/>
          <a:ln>
            <a:noFill/>
          </a:ln>
        </p:spPr>
      </p:pic>
      <p:pic>
        <p:nvPicPr>
          <p:cNvPr id="396" name="Google Shape;396;p33"/>
          <p:cNvPicPr preferRelativeResize="0"/>
          <p:nvPr/>
        </p:nvPicPr>
        <p:blipFill rotWithShape="1">
          <a:blip r:embed="rId6">
            <a:alphaModFix/>
          </a:blip>
          <a:srcRect b="0" l="0" r="74097" t="0"/>
          <a:stretch/>
        </p:blipFill>
        <p:spPr>
          <a:xfrm>
            <a:off x="7904525" y="153875"/>
            <a:ext cx="491898" cy="5635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20"/>
          <p:cNvSpPr txBox="1"/>
          <p:nvPr/>
        </p:nvSpPr>
        <p:spPr>
          <a:xfrm>
            <a:off x="2946454" y="308600"/>
            <a:ext cx="3251100" cy="474600"/>
          </a:xfrm>
          <a:prstGeom prst="rect">
            <a:avLst/>
          </a:prstGeom>
          <a:noFill/>
          <a:ln>
            <a:noFill/>
          </a:ln>
        </p:spPr>
        <p:txBody>
          <a:bodyPr anchorCtr="0" anchor="t" bIns="0" lIns="0" spcFirstLastPara="1" rIns="0" wrap="square" tIns="12700">
            <a:spAutoFit/>
          </a:bodyPr>
          <a:lstStyle/>
          <a:p>
            <a:pPr indent="0" lvl="0" marL="12700" rtl="0" algn="ctr">
              <a:spcBef>
                <a:spcPts val="0"/>
              </a:spcBef>
              <a:spcAft>
                <a:spcPts val="0"/>
              </a:spcAft>
              <a:buNone/>
            </a:pPr>
            <a:r>
              <a:rPr b="1" lang="en-GB" sz="3000">
                <a:solidFill>
                  <a:schemeClr val="dk1"/>
                </a:solidFill>
              </a:rPr>
              <a:t>Awkward Arrays</a:t>
            </a:r>
            <a:endParaRPr b="1" sz="3000">
              <a:solidFill>
                <a:schemeClr val="dk1"/>
              </a:solidFill>
            </a:endParaRPr>
          </a:p>
        </p:txBody>
      </p:sp>
      <p:sp>
        <p:nvSpPr>
          <p:cNvPr id="107" name="Google Shape;107;p20"/>
          <p:cNvSpPr/>
          <p:nvPr/>
        </p:nvSpPr>
        <p:spPr>
          <a:xfrm>
            <a:off x="668713" y="970373"/>
            <a:ext cx="7806571" cy="17831"/>
          </a:xfrm>
          <a:custGeom>
            <a:rect b="b" l="l" r="r" t="t"/>
            <a:pathLst>
              <a:path extrusionOk="0" h="11430" w="8239125">
                <a:moveTo>
                  <a:pt x="0" y="11399"/>
                </a:moveTo>
                <a:lnTo>
                  <a:pt x="8238883" y="0"/>
                </a:lnTo>
              </a:path>
            </a:pathLst>
          </a:custGeom>
          <a:solidFill>
            <a:srgbClr val="08ADBE"/>
          </a:solidFill>
          <a:ln cap="flat" cmpd="sng" w="28575">
            <a:solidFill>
              <a:srgbClr val="08ADBE"/>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8" name="Google Shape;108;p20"/>
          <p:cNvSpPr/>
          <p:nvPr/>
        </p:nvSpPr>
        <p:spPr>
          <a:xfrm>
            <a:off x="209350" y="174950"/>
            <a:ext cx="1001400" cy="5214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9" name="Google Shape;109;p20"/>
          <p:cNvSpPr txBox="1"/>
          <p:nvPr/>
        </p:nvSpPr>
        <p:spPr>
          <a:xfrm>
            <a:off x="2723700" y="4793304"/>
            <a:ext cx="3696600" cy="222000"/>
          </a:xfrm>
          <a:prstGeom prst="rect">
            <a:avLst/>
          </a:prstGeom>
          <a:noFill/>
          <a:ln>
            <a:noFill/>
          </a:ln>
        </p:spPr>
        <p:txBody>
          <a:bodyPr anchorCtr="0" anchor="t" bIns="0" lIns="0" spcFirstLastPara="1" rIns="0" wrap="square" tIns="21575">
            <a:spAutoFit/>
          </a:bodyPr>
          <a:lstStyle/>
          <a:p>
            <a:pPr indent="0" lvl="0" marL="12700" rtl="0" algn="ctr">
              <a:spcBef>
                <a:spcPts val="0"/>
              </a:spcBef>
              <a:spcAft>
                <a:spcPts val="0"/>
              </a:spcAft>
              <a:buNone/>
            </a:pPr>
            <a:r>
              <a:rPr lang="en-GB" sz="1300"/>
              <a:t> The Awkward World of Python and C++</a:t>
            </a:r>
            <a:endParaRPr sz="1300">
              <a:solidFill>
                <a:srgbClr val="000000"/>
              </a:solidFill>
            </a:endParaRPr>
          </a:p>
        </p:txBody>
      </p:sp>
      <p:sp>
        <p:nvSpPr>
          <p:cNvPr id="110" name="Google Shape;110;p20"/>
          <p:cNvSpPr/>
          <p:nvPr/>
        </p:nvSpPr>
        <p:spPr>
          <a:xfrm>
            <a:off x="-700" y="4726725"/>
            <a:ext cx="9145429" cy="17831"/>
          </a:xfrm>
          <a:custGeom>
            <a:rect b="b" l="l" r="r" t="t"/>
            <a:pathLst>
              <a:path extrusionOk="0" h="11430" w="8239125">
                <a:moveTo>
                  <a:pt x="0" y="11399"/>
                </a:moveTo>
                <a:lnTo>
                  <a:pt x="8238883" y="0"/>
                </a:lnTo>
              </a:path>
            </a:pathLst>
          </a:custGeom>
          <a:noFill/>
          <a:ln cap="flat" cmpd="sng" w="28575">
            <a:solidFill>
              <a:srgbClr val="08ADBE"/>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1" name="Google Shape;111;p20"/>
          <p:cNvSpPr txBox="1"/>
          <p:nvPr/>
        </p:nvSpPr>
        <p:spPr>
          <a:xfrm>
            <a:off x="745638" y="1220673"/>
            <a:ext cx="7652700" cy="1249200"/>
          </a:xfrm>
          <a:prstGeom prst="rect">
            <a:avLst/>
          </a:prstGeom>
          <a:noFill/>
          <a:ln>
            <a:noFill/>
          </a:ln>
        </p:spPr>
        <p:txBody>
          <a:bodyPr anchorCtr="0" anchor="t" bIns="0" lIns="0" spcFirstLastPara="1" rIns="0" wrap="square" tIns="12700">
            <a:noAutofit/>
          </a:bodyPr>
          <a:lstStyle/>
          <a:p>
            <a:pPr indent="-292100" lvl="0" marL="360000" rtl="0" algn="just">
              <a:lnSpc>
                <a:spcPct val="115000"/>
              </a:lnSpc>
              <a:spcBef>
                <a:spcPts val="0"/>
              </a:spcBef>
              <a:spcAft>
                <a:spcPts val="0"/>
              </a:spcAft>
              <a:buSzPts val="1000"/>
              <a:buChar char="●"/>
            </a:pPr>
            <a:r>
              <a:rPr lang="en-GB" sz="1600" u="sng">
                <a:solidFill>
                  <a:schemeClr val="hlink"/>
                </a:solidFill>
                <a:hlinkClick r:id="rId4"/>
              </a:rPr>
              <a:t>Awkward Array</a:t>
            </a:r>
            <a:r>
              <a:rPr lang="en-GB" sz="1600">
                <a:solidFill>
                  <a:schemeClr val="dk1"/>
                </a:solidFill>
              </a:rPr>
              <a:t> is a library for nested, variable-sized data,</a:t>
            </a:r>
            <a:r>
              <a:rPr i="1" lang="en-GB" sz="1600">
                <a:solidFill>
                  <a:schemeClr val="dk1"/>
                </a:solidFill>
              </a:rPr>
              <a:t> </a:t>
            </a:r>
            <a:r>
              <a:rPr lang="en-GB" sz="1600">
                <a:solidFill>
                  <a:schemeClr val="dk1"/>
                </a:solidFill>
              </a:rPr>
              <a:t>including arbitrary-length lists, records, mixed types, and missing data, to manipulate JSON-like data using </a:t>
            </a:r>
            <a:r>
              <a:rPr i="1" lang="en-GB" sz="1600">
                <a:solidFill>
                  <a:schemeClr val="dk1"/>
                </a:solidFill>
              </a:rPr>
              <a:t>NumPy-like idioms</a:t>
            </a:r>
            <a:r>
              <a:rPr lang="en-GB" sz="1600">
                <a:solidFill>
                  <a:schemeClr val="dk1"/>
                </a:solidFill>
              </a:rPr>
              <a:t>. </a:t>
            </a:r>
            <a:endParaRPr sz="1600"/>
          </a:p>
          <a:p>
            <a:pPr indent="0" lvl="0" marL="360000" marR="0" rtl="0" algn="just">
              <a:lnSpc>
                <a:spcPct val="100000"/>
              </a:lnSpc>
              <a:spcBef>
                <a:spcPts val="1000"/>
              </a:spcBef>
              <a:spcAft>
                <a:spcPts val="1000"/>
              </a:spcAft>
              <a:buNone/>
            </a:pPr>
            <a:r>
              <a:t/>
            </a:r>
            <a:endParaRPr sz="1800">
              <a:latin typeface="Times New Roman"/>
              <a:ea typeface="Times New Roman"/>
              <a:cs typeface="Times New Roman"/>
              <a:sym typeface="Times New Roman"/>
            </a:endParaRPr>
          </a:p>
        </p:txBody>
      </p:sp>
      <p:pic>
        <p:nvPicPr>
          <p:cNvPr id="112" name="Google Shape;112;p20"/>
          <p:cNvPicPr preferRelativeResize="0"/>
          <p:nvPr/>
        </p:nvPicPr>
        <p:blipFill>
          <a:blip r:embed="rId5">
            <a:alphaModFix/>
          </a:blip>
          <a:stretch>
            <a:fillRect/>
          </a:stretch>
        </p:blipFill>
        <p:spPr>
          <a:xfrm>
            <a:off x="1997013" y="2173225"/>
            <a:ext cx="5149998" cy="2318549"/>
          </a:xfrm>
          <a:prstGeom prst="rect">
            <a:avLst/>
          </a:prstGeom>
          <a:noFill/>
          <a:ln>
            <a:noFill/>
          </a:ln>
        </p:spPr>
      </p:pic>
      <p:sp>
        <p:nvSpPr>
          <p:cNvPr id="113" name="Google Shape;113;p20"/>
          <p:cNvSpPr txBox="1"/>
          <p:nvPr/>
        </p:nvSpPr>
        <p:spPr>
          <a:xfrm>
            <a:off x="53575" y="4793300"/>
            <a:ext cx="1462500" cy="222000"/>
          </a:xfrm>
          <a:prstGeom prst="rect">
            <a:avLst/>
          </a:prstGeom>
          <a:noFill/>
          <a:ln>
            <a:noFill/>
          </a:ln>
        </p:spPr>
        <p:txBody>
          <a:bodyPr anchorCtr="0" anchor="t" bIns="0" lIns="0" spcFirstLastPara="1" rIns="0" wrap="square" tIns="21575">
            <a:spAutoFit/>
          </a:bodyPr>
          <a:lstStyle/>
          <a:p>
            <a:pPr indent="0" lvl="0" marL="12700" rtl="0" algn="ctr">
              <a:spcBef>
                <a:spcPts val="0"/>
              </a:spcBef>
              <a:spcAft>
                <a:spcPts val="0"/>
              </a:spcAft>
              <a:buNone/>
            </a:pPr>
            <a:r>
              <a:rPr lang="en-GB" sz="1300"/>
              <a:t>ACAT</a:t>
            </a:r>
            <a:r>
              <a:rPr lang="en-GB" sz="1300"/>
              <a:t> 2022</a:t>
            </a:r>
            <a:endParaRPr sz="1300">
              <a:solidFill>
                <a:srgbClr val="000000"/>
              </a:solidFill>
            </a:endParaRPr>
          </a:p>
        </p:txBody>
      </p:sp>
      <p:sp>
        <p:nvSpPr>
          <p:cNvPr id="114" name="Google Shape;114;p20"/>
          <p:cNvSpPr txBox="1"/>
          <p:nvPr/>
        </p:nvSpPr>
        <p:spPr>
          <a:xfrm>
            <a:off x="8475275" y="4793300"/>
            <a:ext cx="733200" cy="222000"/>
          </a:xfrm>
          <a:prstGeom prst="rect">
            <a:avLst/>
          </a:prstGeom>
          <a:noFill/>
          <a:ln>
            <a:noFill/>
          </a:ln>
        </p:spPr>
        <p:txBody>
          <a:bodyPr anchorCtr="0" anchor="t" bIns="0" lIns="0" spcFirstLastPara="1" rIns="0" wrap="square" tIns="21575">
            <a:spAutoFit/>
          </a:bodyPr>
          <a:lstStyle/>
          <a:p>
            <a:pPr indent="0" lvl="0" marL="12700" rtl="0" algn="ctr">
              <a:spcBef>
                <a:spcPts val="0"/>
              </a:spcBef>
              <a:spcAft>
                <a:spcPts val="0"/>
              </a:spcAft>
              <a:buNone/>
            </a:pPr>
            <a:r>
              <a:rPr lang="en-GB" sz="1300"/>
              <a:t>2</a:t>
            </a:r>
            <a:endParaRPr sz="1300">
              <a:solidFill>
                <a:srgbClr val="000000"/>
              </a:solidFill>
            </a:endParaRPr>
          </a:p>
        </p:txBody>
      </p:sp>
      <p:sp>
        <p:nvSpPr>
          <p:cNvPr id="115" name="Google Shape;115;p20"/>
          <p:cNvSpPr/>
          <p:nvPr/>
        </p:nvSpPr>
        <p:spPr>
          <a:xfrm>
            <a:off x="2501975" y="4104925"/>
            <a:ext cx="677700" cy="252600"/>
          </a:xfrm>
          <a:prstGeom prst="rect">
            <a:avLst/>
          </a:prstGeom>
          <a:noFill/>
          <a:ln cap="flat" cmpd="sng" w="1905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6" name="Google Shape;116;p20">
            <a:hlinkClick r:id="rId6"/>
          </p:cNvPr>
          <p:cNvPicPr preferRelativeResize="0"/>
          <p:nvPr/>
        </p:nvPicPr>
        <p:blipFill>
          <a:blip r:embed="rId7">
            <a:alphaModFix/>
          </a:blip>
          <a:stretch>
            <a:fillRect/>
          </a:stretch>
        </p:blipFill>
        <p:spPr>
          <a:xfrm>
            <a:off x="7211800" y="4357525"/>
            <a:ext cx="1724950" cy="252600"/>
          </a:xfrm>
          <a:prstGeom prst="rect">
            <a:avLst/>
          </a:prstGeom>
          <a:noFill/>
          <a:ln>
            <a:noFill/>
          </a:ln>
        </p:spPr>
      </p:pic>
      <p:pic>
        <p:nvPicPr>
          <p:cNvPr id="117" name="Google Shape;117;p20"/>
          <p:cNvPicPr preferRelativeResize="0"/>
          <p:nvPr/>
        </p:nvPicPr>
        <p:blipFill>
          <a:blip r:embed="rId8">
            <a:alphaModFix/>
          </a:blip>
          <a:stretch>
            <a:fillRect/>
          </a:stretch>
        </p:blipFill>
        <p:spPr>
          <a:xfrm>
            <a:off x="8398350" y="174950"/>
            <a:ext cx="523140" cy="521400"/>
          </a:xfrm>
          <a:prstGeom prst="rect">
            <a:avLst/>
          </a:prstGeom>
          <a:noFill/>
          <a:ln>
            <a:noFill/>
          </a:ln>
        </p:spPr>
      </p:pic>
      <p:pic>
        <p:nvPicPr>
          <p:cNvPr id="118" name="Google Shape;118;p20"/>
          <p:cNvPicPr preferRelativeResize="0"/>
          <p:nvPr/>
        </p:nvPicPr>
        <p:blipFill rotWithShape="1">
          <a:blip r:embed="rId9">
            <a:alphaModFix/>
          </a:blip>
          <a:srcRect b="0" l="0" r="74097" t="0"/>
          <a:stretch/>
        </p:blipFill>
        <p:spPr>
          <a:xfrm>
            <a:off x="7904525" y="153875"/>
            <a:ext cx="491898" cy="5635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21"/>
          <p:cNvSpPr txBox="1"/>
          <p:nvPr/>
        </p:nvSpPr>
        <p:spPr>
          <a:xfrm>
            <a:off x="2253911" y="339500"/>
            <a:ext cx="4636200" cy="443700"/>
          </a:xfrm>
          <a:prstGeom prst="rect">
            <a:avLst/>
          </a:prstGeom>
          <a:noFill/>
          <a:ln>
            <a:noFill/>
          </a:ln>
        </p:spPr>
        <p:txBody>
          <a:bodyPr anchorCtr="0" anchor="t" bIns="0" lIns="0" spcFirstLastPara="1" rIns="0" wrap="square" tIns="12700">
            <a:spAutoFit/>
          </a:bodyPr>
          <a:lstStyle/>
          <a:p>
            <a:pPr indent="0" lvl="0" marL="12700" rtl="0" algn="ctr">
              <a:spcBef>
                <a:spcPts val="0"/>
              </a:spcBef>
              <a:spcAft>
                <a:spcPts val="0"/>
              </a:spcAft>
              <a:buNone/>
            </a:pPr>
            <a:r>
              <a:rPr b="1" lang="en-GB" sz="2800">
                <a:solidFill>
                  <a:schemeClr val="dk1"/>
                </a:solidFill>
              </a:rPr>
              <a:t>How it works?</a:t>
            </a:r>
            <a:endParaRPr b="1" sz="2800">
              <a:solidFill>
                <a:schemeClr val="dk1"/>
              </a:solidFill>
            </a:endParaRPr>
          </a:p>
        </p:txBody>
      </p:sp>
      <p:sp>
        <p:nvSpPr>
          <p:cNvPr id="124" name="Google Shape;124;p21"/>
          <p:cNvSpPr/>
          <p:nvPr/>
        </p:nvSpPr>
        <p:spPr>
          <a:xfrm>
            <a:off x="668713" y="970373"/>
            <a:ext cx="7806571" cy="17831"/>
          </a:xfrm>
          <a:custGeom>
            <a:rect b="b" l="l" r="r" t="t"/>
            <a:pathLst>
              <a:path extrusionOk="0" h="11430" w="8239125">
                <a:moveTo>
                  <a:pt x="0" y="11399"/>
                </a:moveTo>
                <a:lnTo>
                  <a:pt x="8238883" y="0"/>
                </a:lnTo>
              </a:path>
            </a:pathLst>
          </a:custGeom>
          <a:solidFill>
            <a:srgbClr val="08ADBE"/>
          </a:solidFill>
          <a:ln cap="flat" cmpd="sng" w="28575">
            <a:solidFill>
              <a:srgbClr val="08ADBE"/>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5" name="Google Shape;125;p21"/>
          <p:cNvSpPr txBox="1"/>
          <p:nvPr/>
        </p:nvSpPr>
        <p:spPr>
          <a:xfrm>
            <a:off x="593250" y="1834473"/>
            <a:ext cx="7652700" cy="289800"/>
          </a:xfrm>
          <a:prstGeom prst="rect">
            <a:avLst/>
          </a:prstGeom>
          <a:noFill/>
          <a:ln>
            <a:noFill/>
          </a:ln>
        </p:spPr>
        <p:txBody>
          <a:bodyPr anchorCtr="0" anchor="t" bIns="0" lIns="0" spcFirstLastPara="1" rIns="0" wrap="square" tIns="12700">
            <a:spAutoFit/>
          </a:bodyPr>
          <a:lstStyle/>
          <a:p>
            <a:pPr indent="0" lvl="0" marL="360000" rtl="0" algn="just">
              <a:lnSpc>
                <a:spcPct val="115000"/>
              </a:lnSpc>
              <a:spcBef>
                <a:spcPts val="1000"/>
              </a:spcBef>
              <a:spcAft>
                <a:spcPts val="1000"/>
              </a:spcAft>
              <a:buNone/>
            </a:pPr>
            <a:r>
              <a:t/>
            </a:r>
            <a:endParaRPr sz="1800">
              <a:latin typeface="Times New Roman"/>
              <a:ea typeface="Times New Roman"/>
              <a:cs typeface="Times New Roman"/>
              <a:sym typeface="Times New Roman"/>
            </a:endParaRPr>
          </a:p>
        </p:txBody>
      </p:sp>
      <p:sp>
        <p:nvSpPr>
          <p:cNvPr id="126" name="Google Shape;126;p21"/>
          <p:cNvSpPr/>
          <p:nvPr/>
        </p:nvSpPr>
        <p:spPr>
          <a:xfrm>
            <a:off x="209350" y="174950"/>
            <a:ext cx="1001400" cy="5214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7" name="Google Shape;127;p21"/>
          <p:cNvSpPr/>
          <p:nvPr/>
        </p:nvSpPr>
        <p:spPr>
          <a:xfrm>
            <a:off x="-700" y="4726725"/>
            <a:ext cx="9145429" cy="17831"/>
          </a:xfrm>
          <a:custGeom>
            <a:rect b="b" l="l" r="r" t="t"/>
            <a:pathLst>
              <a:path extrusionOk="0" h="11430" w="8239125">
                <a:moveTo>
                  <a:pt x="0" y="11399"/>
                </a:moveTo>
                <a:lnTo>
                  <a:pt x="8238883" y="0"/>
                </a:lnTo>
              </a:path>
            </a:pathLst>
          </a:custGeom>
          <a:noFill/>
          <a:ln cap="flat" cmpd="sng" w="28575">
            <a:solidFill>
              <a:srgbClr val="08ADBE"/>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8" name="Google Shape;128;p21"/>
          <p:cNvSpPr txBox="1"/>
          <p:nvPr/>
        </p:nvSpPr>
        <p:spPr>
          <a:xfrm>
            <a:off x="593250" y="1144474"/>
            <a:ext cx="7652700" cy="474600"/>
          </a:xfrm>
          <a:prstGeom prst="rect">
            <a:avLst/>
          </a:prstGeom>
          <a:noFill/>
          <a:ln>
            <a:noFill/>
          </a:ln>
        </p:spPr>
        <p:txBody>
          <a:bodyPr anchorCtr="0" anchor="t" bIns="0" lIns="0" spcFirstLastPara="1" rIns="0" wrap="square" tIns="12700">
            <a:noAutofit/>
          </a:bodyPr>
          <a:lstStyle/>
          <a:p>
            <a:pPr indent="0" lvl="0" marL="360000" rtl="0" algn="just">
              <a:lnSpc>
                <a:spcPct val="115000"/>
              </a:lnSpc>
              <a:spcBef>
                <a:spcPts val="0"/>
              </a:spcBef>
              <a:spcAft>
                <a:spcPts val="1000"/>
              </a:spcAft>
              <a:buNone/>
            </a:pPr>
            <a:r>
              <a:t/>
            </a:r>
            <a:endParaRPr sz="1800">
              <a:latin typeface="Times New Roman"/>
              <a:ea typeface="Times New Roman"/>
              <a:cs typeface="Times New Roman"/>
              <a:sym typeface="Times New Roman"/>
            </a:endParaRPr>
          </a:p>
        </p:txBody>
      </p:sp>
      <p:sp>
        <p:nvSpPr>
          <p:cNvPr id="129" name="Google Shape;129;p21"/>
          <p:cNvSpPr txBox="1"/>
          <p:nvPr/>
        </p:nvSpPr>
        <p:spPr>
          <a:xfrm>
            <a:off x="8475275" y="4793300"/>
            <a:ext cx="733200" cy="222000"/>
          </a:xfrm>
          <a:prstGeom prst="rect">
            <a:avLst/>
          </a:prstGeom>
          <a:noFill/>
          <a:ln>
            <a:noFill/>
          </a:ln>
        </p:spPr>
        <p:txBody>
          <a:bodyPr anchorCtr="0" anchor="t" bIns="0" lIns="0" spcFirstLastPara="1" rIns="0" wrap="square" tIns="21575">
            <a:spAutoFit/>
          </a:bodyPr>
          <a:lstStyle/>
          <a:p>
            <a:pPr indent="0" lvl="0" marL="12700" rtl="0" algn="ctr">
              <a:spcBef>
                <a:spcPts val="0"/>
              </a:spcBef>
              <a:spcAft>
                <a:spcPts val="0"/>
              </a:spcAft>
              <a:buNone/>
            </a:pPr>
            <a:r>
              <a:rPr lang="en-GB" sz="1300"/>
              <a:t>3</a:t>
            </a:r>
            <a:endParaRPr sz="1300">
              <a:solidFill>
                <a:srgbClr val="000000"/>
              </a:solidFill>
            </a:endParaRPr>
          </a:p>
        </p:txBody>
      </p:sp>
      <p:sp>
        <p:nvSpPr>
          <p:cNvPr id="130" name="Google Shape;130;p21"/>
          <p:cNvSpPr txBox="1"/>
          <p:nvPr/>
        </p:nvSpPr>
        <p:spPr>
          <a:xfrm>
            <a:off x="2723700" y="4793304"/>
            <a:ext cx="3696600" cy="222000"/>
          </a:xfrm>
          <a:prstGeom prst="rect">
            <a:avLst/>
          </a:prstGeom>
          <a:noFill/>
          <a:ln>
            <a:noFill/>
          </a:ln>
        </p:spPr>
        <p:txBody>
          <a:bodyPr anchorCtr="0" anchor="t" bIns="0" lIns="0" spcFirstLastPara="1" rIns="0" wrap="square" tIns="21575">
            <a:spAutoFit/>
          </a:bodyPr>
          <a:lstStyle/>
          <a:p>
            <a:pPr indent="0" lvl="0" marL="12700" rtl="0" algn="ctr">
              <a:spcBef>
                <a:spcPts val="0"/>
              </a:spcBef>
              <a:spcAft>
                <a:spcPts val="0"/>
              </a:spcAft>
              <a:buNone/>
            </a:pPr>
            <a:r>
              <a:rPr lang="en-GB" sz="1300"/>
              <a:t> The Awkward World of Python and C++</a:t>
            </a:r>
            <a:endParaRPr sz="1300">
              <a:solidFill>
                <a:srgbClr val="000000"/>
              </a:solidFill>
            </a:endParaRPr>
          </a:p>
        </p:txBody>
      </p:sp>
      <p:sp>
        <p:nvSpPr>
          <p:cNvPr id="131" name="Google Shape;131;p21"/>
          <p:cNvSpPr txBox="1"/>
          <p:nvPr/>
        </p:nvSpPr>
        <p:spPr>
          <a:xfrm>
            <a:off x="53575" y="4793300"/>
            <a:ext cx="1462500" cy="222000"/>
          </a:xfrm>
          <a:prstGeom prst="rect">
            <a:avLst/>
          </a:prstGeom>
          <a:noFill/>
          <a:ln>
            <a:noFill/>
          </a:ln>
        </p:spPr>
        <p:txBody>
          <a:bodyPr anchorCtr="0" anchor="t" bIns="0" lIns="0" spcFirstLastPara="1" rIns="0" wrap="square" tIns="21575">
            <a:spAutoFit/>
          </a:bodyPr>
          <a:lstStyle/>
          <a:p>
            <a:pPr indent="0" lvl="0" marL="12700" rtl="0" algn="ctr">
              <a:spcBef>
                <a:spcPts val="0"/>
              </a:spcBef>
              <a:spcAft>
                <a:spcPts val="0"/>
              </a:spcAft>
              <a:buNone/>
            </a:pPr>
            <a:r>
              <a:rPr lang="en-GB" sz="1300"/>
              <a:t>ACAT 2022</a:t>
            </a:r>
            <a:endParaRPr sz="1300">
              <a:solidFill>
                <a:srgbClr val="000000"/>
              </a:solidFill>
            </a:endParaRPr>
          </a:p>
        </p:txBody>
      </p:sp>
      <p:pic>
        <p:nvPicPr>
          <p:cNvPr id="132" name="Google Shape;132;p21"/>
          <p:cNvPicPr preferRelativeResize="0"/>
          <p:nvPr/>
        </p:nvPicPr>
        <p:blipFill rotWithShape="1">
          <a:blip r:embed="rId4">
            <a:alphaModFix/>
          </a:blip>
          <a:srcRect b="0" l="0" r="0" t="2334"/>
          <a:stretch/>
        </p:blipFill>
        <p:spPr>
          <a:xfrm>
            <a:off x="224425" y="2931238"/>
            <a:ext cx="6375324" cy="1576400"/>
          </a:xfrm>
          <a:prstGeom prst="rect">
            <a:avLst/>
          </a:prstGeom>
          <a:noFill/>
          <a:ln>
            <a:noFill/>
          </a:ln>
        </p:spPr>
      </p:pic>
      <p:pic>
        <p:nvPicPr>
          <p:cNvPr id="133" name="Google Shape;133;p21"/>
          <p:cNvPicPr preferRelativeResize="0"/>
          <p:nvPr/>
        </p:nvPicPr>
        <p:blipFill>
          <a:blip r:embed="rId5">
            <a:alphaModFix/>
          </a:blip>
          <a:stretch>
            <a:fillRect/>
          </a:stretch>
        </p:blipFill>
        <p:spPr>
          <a:xfrm>
            <a:off x="8398350" y="174950"/>
            <a:ext cx="523140" cy="521400"/>
          </a:xfrm>
          <a:prstGeom prst="rect">
            <a:avLst/>
          </a:prstGeom>
          <a:noFill/>
          <a:ln>
            <a:noFill/>
          </a:ln>
        </p:spPr>
      </p:pic>
      <p:pic>
        <p:nvPicPr>
          <p:cNvPr id="134" name="Google Shape;134;p21"/>
          <p:cNvPicPr preferRelativeResize="0"/>
          <p:nvPr/>
        </p:nvPicPr>
        <p:blipFill rotWithShape="1">
          <a:blip r:embed="rId6">
            <a:alphaModFix/>
          </a:blip>
          <a:srcRect b="0" l="0" r="74097" t="0"/>
          <a:stretch/>
        </p:blipFill>
        <p:spPr>
          <a:xfrm>
            <a:off x="7904525" y="153875"/>
            <a:ext cx="491898" cy="563550"/>
          </a:xfrm>
          <a:prstGeom prst="rect">
            <a:avLst/>
          </a:prstGeom>
          <a:noFill/>
          <a:ln>
            <a:noFill/>
          </a:ln>
        </p:spPr>
      </p:pic>
      <p:pic>
        <p:nvPicPr>
          <p:cNvPr id="135" name="Google Shape;135;p21"/>
          <p:cNvPicPr preferRelativeResize="0"/>
          <p:nvPr/>
        </p:nvPicPr>
        <p:blipFill rotWithShape="1">
          <a:blip r:embed="rId7">
            <a:alphaModFix/>
          </a:blip>
          <a:srcRect b="23187" l="72889" r="14414" t="57428"/>
          <a:stretch/>
        </p:blipFill>
        <p:spPr>
          <a:xfrm>
            <a:off x="6526800" y="3007450"/>
            <a:ext cx="1160901" cy="563550"/>
          </a:xfrm>
          <a:prstGeom prst="rect">
            <a:avLst/>
          </a:prstGeom>
          <a:noFill/>
          <a:ln>
            <a:noFill/>
          </a:ln>
        </p:spPr>
      </p:pic>
      <p:pic>
        <p:nvPicPr>
          <p:cNvPr id="136" name="Google Shape;136;p21"/>
          <p:cNvPicPr preferRelativeResize="0"/>
          <p:nvPr/>
        </p:nvPicPr>
        <p:blipFill rotWithShape="1">
          <a:blip r:embed="rId8">
            <a:alphaModFix/>
          </a:blip>
          <a:srcRect b="0" l="1070" r="32021" t="43345"/>
          <a:stretch/>
        </p:blipFill>
        <p:spPr>
          <a:xfrm>
            <a:off x="-700" y="1951375"/>
            <a:ext cx="6117800" cy="1044375"/>
          </a:xfrm>
          <a:prstGeom prst="rect">
            <a:avLst/>
          </a:prstGeom>
          <a:noFill/>
          <a:ln>
            <a:noFill/>
          </a:ln>
        </p:spPr>
      </p:pic>
      <p:sp>
        <p:nvSpPr>
          <p:cNvPr id="137" name="Google Shape;137;p21"/>
          <p:cNvSpPr txBox="1"/>
          <p:nvPr/>
        </p:nvSpPr>
        <p:spPr>
          <a:xfrm>
            <a:off x="1312775" y="2653725"/>
            <a:ext cx="2715300" cy="4002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38" name="Google Shape;138;p21"/>
          <p:cNvSpPr txBox="1"/>
          <p:nvPr/>
        </p:nvSpPr>
        <p:spPr>
          <a:xfrm>
            <a:off x="53575" y="1434275"/>
            <a:ext cx="3974400" cy="4002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139" name="Google Shape;139;p21"/>
          <p:cNvPicPr preferRelativeResize="0"/>
          <p:nvPr/>
        </p:nvPicPr>
        <p:blipFill rotWithShape="1">
          <a:blip r:embed="rId4">
            <a:alphaModFix/>
          </a:blip>
          <a:srcRect b="51885" l="54295" r="28701" t="23319"/>
          <a:stretch/>
        </p:blipFill>
        <p:spPr>
          <a:xfrm>
            <a:off x="5292050" y="3760788"/>
            <a:ext cx="1084001" cy="400201"/>
          </a:xfrm>
          <a:prstGeom prst="rect">
            <a:avLst/>
          </a:prstGeom>
          <a:noFill/>
          <a:ln>
            <a:noFill/>
          </a:ln>
        </p:spPr>
      </p:pic>
      <p:pic>
        <p:nvPicPr>
          <p:cNvPr id="140" name="Google Shape;140;p21"/>
          <p:cNvPicPr preferRelativeResize="0"/>
          <p:nvPr/>
        </p:nvPicPr>
        <p:blipFill rotWithShape="1">
          <a:blip r:embed="rId4">
            <a:alphaModFix/>
          </a:blip>
          <a:srcRect b="25403" l="79882" r="3114" t="56640"/>
          <a:stretch/>
        </p:blipFill>
        <p:spPr>
          <a:xfrm>
            <a:off x="3708125" y="3313888"/>
            <a:ext cx="1084001" cy="289800"/>
          </a:xfrm>
          <a:prstGeom prst="rect">
            <a:avLst/>
          </a:prstGeom>
          <a:noFill/>
          <a:ln>
            <a:noFill/>
          </a:ln>
        </p:spPr>
      </p:pic>
      <p:pic>
        <p:nvPicPr>
          <p:cNvPr id="141" name="Google Shape;141;p21"/>
          <p:cNvPicPr preferRelativeResize="0"/>
          <p:nvPr/>
        </p:nvPicPr>
        <p:blipFill rotWithShape="1">
          <a:blip r:embed="rId8">
            <a:alphaModFix/>
          </a:blip>
          <a:srcRect b="38321" l="67953" r="0" t="0"/>
          <a:stretch/>
        </p:blipFill>
        <p:spPr>
          <a:xfrm>
            <a:off x="6105853" y="1175363"/>
            <a:ext cx="2931947" cy="1137713"/>
          </a:xfrm>
          <a:prstGeom prst="rect">
            <a:avLst/>
          </a:prstGeom>
          <a:noFill/>
          <a:ln>
            <a:noFill/>
          </a:ln>
        </p:spPr>
      </p:pic>
      <p:sp>
        <p:nvSpPr>
          <p:cNvPr id="142" name="Google Shape;142;p21"/>
          <p:cNvSpPr txBox="1"/>
          <p:nvPr/>
        </p:nvSpPr>
        <p:spPr>
          <a:xfrm>
            <a:off x="4197500" y="1733325"/>
            <a:ext cx="288000" cy="4002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143" name="Google Shape;143;p21"/>
          <p:cNvPicPr preferRelativeResize="0"/>
          <p:nvPr/>
        </p:nvPicPr>
        <p:blipFill rotWithShape="1">
          <a:blip r:embed="rId8">
            <a:alphaModFix/>
          </a:blip>
          <a:srcRect b="47633" l="47727" r="29208" t="0"/>
          <a:stretch/>
        </p:blipFill>
        <p:spPr>
          <a:xfrm>
            <a:off x="4267138" y="1175375"/>
            <a:ext cx="2108900" cy="965325"/>
          </a:xfrm>
          <a:prstGeom prst="rect">
            <a:avLst/>
          </a:prstGeom>
          <a:noFill/>
          <a:ln>
            <a:noFill/>
          </a:ln>
        </p:spPr>
      </p:pic>
      <p:sp>
        <p:nvSpPr>
          <p:cNvPr id="144" name="Google Shape;144;p21"/>
          <p:cNvSpPr txBox="1"/>
          <p:nvPr/>
        </p:nvSpPr>
        <p:spPr>
          <a:xfrm>
            <a:off x="5690050" y="2335875"/>
            <a:ext cx="492000" cy="4002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145" name="Google Shape;145;p21"/>
          <p:cNvPicPr preferRelativeResize="0"/>
          <p:nvPr/>
        </p:nvPicPr>
        <p:blipFill rotWithShape="1">
          <a:blip r:embed="rId8">
            <a:alphaModFix/>
          </a:blip>
          <a:srcRect b="0" l="63023" r="0" t="62556"/>
          <a:stretch/>
        </p:blipFill>
        <p:spPr>
          <a:xfrm>
            <a:off x="5762950" y="2344812"/>
            <a:ext cx="3381050" cy="690250"/>
          </a:xfrm>
          <a:prstGeom prst="rect">
            <a:avLst/>
          </a:prstGeom>
          <a:noFill/>
          <a:ln>
            <a:noFill/>
          </a:ln>
        </p:spPr>
      </p:pic>
      <p:sp>
        <p:nvSpPr>
          <p:cNvPr id="146" name="Google Shape;146;p21"/>
          <p:cNvSpPr txBox="1"/>
          <p:nvPr/>
        </p:nvSpPr>
        <p:spPr>
          <a:xfrm>
            <a:off x="7369975" y="3465500"/>
            <a:ext cx="400500" cy="4002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147" name="Google Shape;147;p21"/>
          <p:cNvPicPr preferRelativeResize="0"/>
          <p:nvPr/>
        </p:nvPicPr>
        <p:blipFill rotWithShape="1">
          <a:blip r:embed="rId7">
            <a:alphaModFix/>
          </a:blip>
          <a:srcRect b="0" l="82111" r="0" t="69424"/>
          <a:stretch/>
        </p:blipFill>
        <p:spPr>
          <a:xfrm>
            <a:off x="7369975" y="3356200"/>
            <a:ext cx="1635751" cy="888925"/>
          </a:xfrm>
          <a:prstGeom prst="rect">
            <a:avLst/>
          </a:prstGeom>
          <a:noFill/>
          <a:ln>
            <a:noFill/>
          </a:ln>
        </p:spPr>
      </p:pic>
      <p:pic>
        <p:nvPicPr>
          <p:cNvPr id="148" name="Google Shape;148;p21"/>
          <p:cNvPicPr preferRelativeResize="0"/>
          <p:nvPr/>
        </p:nvPicPr>
        <p:blipFill rotWithShape="1">
          <a:blip r:embed="rId8">
            <a:alphaModFix/>
          </a:blip>
          <a:srcRect b="56101" l="0" r="56870" t="18153"/>
          <a:stretch/>
        </p:blipFill>
        <p:spPr>
          <a:xfrm>
            <a:off x="152700" y="1262226"/>
            <a:ext cx="4332788" cy="5214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3"/>
                                        </p:tgtEl>
                                        <p:attrNameLst>
                                          <p:attrName>style.visibility</p:attrName>
                                        </p:attrNameLst>
                                      </p:cBhvr>
                                      <p:to>
                                        <p:strVal val="visible"/>
                                      </p:to>
                                    </p:set>
                                    <p:animEffect filter="fade" transition="in">
                                      <p:cBhvr>
                                        <p:cTn dur="500"/>
                                        <p:tgtEl>
                                          <p:spTgt spid="14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1"/>
                                        </p:tgtEl>
                                        <p:attrNameLst>
                                          <p:attrName>style.visibility</p:attrName>
                                        </p:attrNameLst>
                                      </p:cBhvr>
                                      <p:to>
                                        <p:strVal val="visible"/>
                                      </p:to>
                                    </p:set>
                                    <p:animEffect filter="fade" transition="in">
                                      <p:cBhvr>
                                        <p:cTn dur="500"/>
                                        <p:tgtEl>
                                          <p:spTgt spid="14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5"/>
                                        </p:tgtEl>
                                        <p:attrNameLst>
                                          <p:attrName>style.visibility</p:attrName>
                                        </p:attrNameLst>
                                      </p:cBhvr>
                                      <p:to>
                                        <p:strVal val="visible"/>
                                      </p:to>
                                    </p:set>
                                    <p:animEffect filter="fade" transition="in">
                                      <p:cBhvr>
                                        <p:cTn dur="500"/>
                                        <p:tgtEl>
                                          <p:spTgt spid="14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5"/>
                                        </p:tgtEl>
                                        <p:attrNameLst>
                                          <p:attrName>style.visibility</p:attrName>
                                        </p:attrNameLst>
                                      </p:cBhvr>
                                      <p:to>
                                        <p:strVal val="visible"/>
                                      </p:to>
                                    </p:set>
                                    <p:animEffect filter="fade" transition="in">
                                      <p:cBhvr>
                                        <p:cTn dur="500"/>
                                        <p:tgtEl>
                                          <p:spTgt spid="13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7"/>
                                        </p:tgtEl>
                                        <p:attrNameLst>
                                          <p:attrName>style.visibility</p:attrName>
                                        </p:attrNameLst>
                                      </p:cBhvr>
                                      <p:to>
                                        <p:strVal val="visible"/>
                                      </p:to>
                                    </p:set>
                                    <p:animEffect filter="fade" transition="in">
                                      <p:cBhvr>
                                        <p:cTn dur="500"/>
                                        <p:tgtEl>
                                          <p:spTgt spid="14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2"/>
                                        </p:tgtEl>
                                        <p:attrNameLst>
                                          <p:attrName>style.visibility</p:attrName>
                                        </p:attrNameLst>
                                      </p:cBhvr>
                                      <p:to>
                                        <p:strVal val="visible"/>
                                      </p:to>
                                    </p:set>
                                    <p:animEffect filter="fade" transition="in">
                                      <p:cBhvr>
                                        <p:cTn dur="500"/>
                                        <p:tgtEl>
                                          <p:spTgt spid="132"/>
                                        </p:tgtEl>
                                      </p:cBhvr>
                                    </p:animEffect>
                                  </p:childTnLst>
                                </p:cTn>
                              </p:par>
                              <p:par>
                                <p:cTn fill="hold" nodeType="withEffect" presetClass="entr" presetID="10" presetSubtype="0">
                                  <p:stCondLst>
                                    <p:cond delay="0"/>
                                  </p:stCondLst>
                                  <p:childTnLst>
                                    <p:set>
                                      <p:cBhvr>
                                        <p:cTn dur="1" fill="hold">
                                          <p:stCondLst>
                                            <p:cond delay="0"/>
                                          </p:stCondLst>
                                        </p:cTn>
                                        <p:tgtEl>
                                          <p:spTgt spid="140"/>
                                        </p:tgtEl>
                                        <p:attrNameLst>
                                          <p:attrName>style.visibility</p:attrName>
                                        </p:attrNameLst>
                                      </p:cBhvr>
                                      <p:to>
                                        <p:strVal val="visible"/>
                                      </p:to>
                                    </p:set>
                                    <p:animEffect filter="fade" transition="in">
                                      <p:cBhvr>
                                        <p:cTn dur="500"/>
                                        <p:tgtEl>
                                          <p:spTgt spid="140"/>
                                        </p:tgtEl>
                                      </p:cBhvr>
                                    </p:animEffect>
                                  </p:childTnLst>
                                </p:cTn>
                              </p:par>
                              <p:par>
                                <p:cTn fill="hold" nodeType="withEffect" presetClass="entr" presetID="10" presetSubtype="0">
                                  <p:stCondLst>
                                    <p:cond delay="0"/>
                                  </p:stCondLst>
                                  <p:childTnLst>
                                    <p:set>
                                      <p:cBhvr>
                                        <p:cTn dur="1" fill="hold">
                                          <p:stCondLst>
                                            <p:cond delay="0"/>
                                          </p:stCondLst>
                                        </p:cTn>
                                        <p:tgtEl>
                                          <p:spTgt spid="139"/>
                                        </p:tgtEl>
                                        <p:attrNameLst>
                                          <p:attrName>style.visibility</p:attrName>
                                        </p:attrNameLst>
                                      </p:cBhvr>
                                      <p:to>
                                        <p:strVal val="visible"/>
                                      </p:to>
                                    </p:set>
                                    <p:animEffect filter="fade" transition="in">
                                      <p:cBhvr>
                                        <p:cTn dur="500"/>
                                        <p:tgtEl>
                                          <p:spTgt spid="13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22"/>
          <p:cNvSpPr txBox="1"/>
          <p:nvPr/>
        </p:nvSpPr>
        <p:spPr>
          <a:xfrm>
            <a:off x="1899760" y="323950"/>
            <a:ext cx="5344500" cy="443700"/>
          </a:xfrm>
          <a:prstGeom prst="rect">
            <a:avLst/>
          </a:prstGeom>
          <a:noFill/>
          <a:ln>
            <a:noFill/>
          </a:ln>
        </p:spPr>
        <p:txBody>
          <a:bodyPr anchorCtr="0" anchor="t" bIns="0" lIns="0" spcFirstLastPara="1" rIns="0" wrap="square" tIns="12700">
            <a:spAutoFit/>
          </a:bodyPr>
          <a:lstStyle/>
          <a:p>
            <a:pPr indent="0" lvl="0" marL="12700" rtl="0" algn="ctr">
              <a:spcBef>
                <a:spcPts val="0"/>
              </a:spcBef>
              <a:spcAft>
                <a:spcPts val="0"/>
              </a:spcAft>
              <a:buNone/>
            </a:pPr>
            <a:r>
              <a:rPr b="1" lang="en-GB" sz="2800">
                <a:solidFill>
                  <a:schemeClr val="dk1"/>
                </a:solidFill>
              </a:rPr>
              <a:t>Evolution </a:t>
            </a:r>
            <a:r>
              <a:rPr b="1" lang="en-GB" sz="2800">
                <a:solidFill>
                  <a:schemeClr val="dk1"/>
                </a:solidFill>
              </a:rPr>
              <a:t>of</a:t>
            </a:r>
            <a:r>
              <a:rPr b="1" lang="en-GB" sz="2800">
                <a:solidFill>
                  <a:schemeClr val="dk1"/>
                </a:solidFill>
              </a:rPr>
              <a:t> Architecture</a:t>
            </a:r>
            <a:endParaRPr b="1" sz="2800">
              <a:solidFill>
                <a:schemeClr val="dk1"/>
              </a:solidFill>
            </a:endParaRPr>
          </a:p>
        </p:txBody>
      </p:sp>
      <p:sp>
        <p:nvSpPr>
          <p:cNvPr id="154" name="Google Shape;154;p22"/>
          <p:cNvSpPr/>
          <p:nvPr/>
        </p:nvSpPr>
        <p:spPr>
          <a:xfrm>
            <a:off x="668713" y="970373"/>
            <a:ext cx="7806571" cy="17831"/>
          </a:xfrm>
          <a:custGeom>
            <a:rect b="b" l="l" r="r" t="t"/>
            <a:pathLst>
              <a:path extrusionOk="0" h="11430" w="8239125">
                <a:moveTo>
                  <a:pt x="0" y="11399"/>
                </a:moveTo>
                <a:lnTo>
                  <a:pt x="8238883" y="0"/>
                </a:lnTo>
              </a:path>
            </a:pathLst>
          </a:custGeom>
          <a:solidFill>
            <a:srgbClr val="08ADBE"/>
          </a:solidFill>
          <a:ln cap="flat" cmpd="sng" w="28575">
            <a:solidFill>
              <a:srgbClr val="08ADBE"/>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5" name="Google Shape;155;p22"/>
          <p:cNvSpPr/>
          <p:nvPr/>
        </p:nvSpPr>
        <p:spPr>
          <a:xfrm>
            <a:off x="209350" y="174950"/>
            <a:ext cx="1001400" cy="5214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6" name="Google Shape;156;p22"/>
          <p:cNvSpPr/>
          <p:nvPr/>
        </p:nvSpPr>
        <p:spPr>
          <a:xfrm>
            <a:off x="-700" y="4726725"/>
            <a:ext cx="9145429" cy="17831"/>
          </a:xfrm>
          <a:custGeom>
            <a:rect b="b" l="l" r="r" t="t"/>
            <a:pathLst>
              <a:path extrusionOk="0" h="11430" w="8239125">
                <a:moveTo>
                  <a:pt x="0" y="11399"/>
                </a:moveTo>
                <a:lnTo>
                  <a:pt x="8238883" y="0"/>
                </a:lnTo>
              </a:path>
            </a:pathLst>
          </a:custGeom>
          <a:noFill/>
          <a:ln cap="flat" cmpd="sng" w="28575">
            <a:solidFill>
              <a:srgbClr val="08ADBE"/>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7" name="Google Shape;157;p22"/>
          <p:cNvSpPr txBox="1"/>
          <p:nvPr/>
        </p:nvSpPr>
        <p:spPr>
          <a:xfrm>
            <a:off x="8475275" y="4793300"/>
            <a:ext cx="733200" cy="222000"/>
          </a:xfrm>
          <a:prstGeom prst="rect">
            <a:avLst/>
          </a:prstGeom>
          <a:noFill/>
          <a:ln>
            <a:noFill/>
          </a:ln>
        </p:spPr>
        <p:txBody>
          <a:bodyPr anchorCtr="0" anchor="t" bIns="0" lIns="0" spcFirstLastPara="1" rIns="0" wrap="square" tIns="21575">
            <a:spAutoFit/>
          </a:bodyPr>
          <a:lstStyle/>
          <a:p>
            <a:pPr indent="0" lvl="0" marL="12700" rtl="0" algn="ctr">
              <a:spcBef>
                <a:spcPts val="0"/>
              </a:spcBef>
              <a:spcAft>
                <a:spcPts val="0"/>
              </a:spcAft>
              <a:buNone/>
            </a:pPr>
            <a:r>
              <a:rPr lang="en-GB" sz="1300"/>
              <a:t>4</a:t>
            </a:r>
            <a:endParaRPr sz="1300">
              <a:solidFill>
                <a:srgbClr val="000000"/>
              </a:solidFill>
            </a:endParaRPr>
          </a:p>
        </p:txBody>
      </p:sp>
      <p:pic>
        <p:nvPicPr>
          <p:cNvPr id="158" name="Google Shape;158;p22"/>
          <p:cNvPicPr preferRelativeResize="0"/>
          <p:nvPr/>
        </p:nvPicPr>
        <p:blipFill>
          <a:blip r:embed="rId4">
            <a:alphaModFix/>
          </a:blip>
          <a:stretch>
            <a:fillRect/>
          </a:stretch>
        </p:blipFill>
        <p:spPr>
          <a:xfrm>
            <a:off x="265875" y="1249914"/>
            <a:ext cx="4632818" cy="2191325"/>
          </a:xfrm>
          <a:prstGeom prst="rect">
            <a:avLst/>
          </a:prstGeom>
          <a:noFill/>
          <a:ln>
            <a:noFill/>
          </a:ln>
        </p:spPr>
      </p:pic>
      <p:pic>
        <p:nvPicPr>
          <p:cNvPr id="159" name="Google Shape;159;p22"/>
          <p:cNvPicPr preferRelativeResize="0"/>
          <p:nvPr/>
        </p:nvPicPr>
        <p:blipFill>
          <a:blip r:embed="rId5">
            <a:alphaModFix/>
          </a:blip>
          <a:stretch>
            <a:fillRect/>
          </a:stretch>
        </p:blipFill>
        <p:spPr>
          <a:xfrm>
            <a:off x="4288676" y="2182038"/>
            <a:ext cx="4632825" cy="2191325"/>
          </a:xfrm>
          <a:prstGeom prst="rect">
            <a:avLst/>
          </a:prstGeom>
          <a:noFill/>
          <a:ln>
            <a:noFill/>
          </a:ln>
        </p:spPr>
      </p:pic>
      <p:sp>
        <p:nvSpPr>
          <p:cNvPr id="160" name="Google Shape;160;p22"/>
          <p:cNvSpPr txBox="1"/>
          <p:nvPr/>
        </p:nvSpPr>
        <p:spPr>
          <a:xfrm>
            <a:off x="668725" y="3517450"/>
            <a:ext cx="3468300" cy="4155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900"/>
              </a:spcAft>
              <a:buNone/>
            </a:pPr>
            <a:r>
              <a:rPr b="1" lang="en-GB" sz="1500">
                <a:solidFill>
                  <a:srgbClr val="08ADBE"/>
                </a:solidFill>
                <a:highlight>
                  <a:srgbClr val="FFFFFF"/>
                </a:highlight>
                <a:uFill>
                  <a:noFill/>
                </a:uFill>
                <a:hlinkClick r:id="rId6">
                  <a:extLst>
                    <a:ext uri="{A12FA001-AC4F-418D-AE19-62706E023703}">
                      <ahyp:hlinkClr val="tx"/>
                    </a:ext>
                  </a:extLst>
                </a:hlinkClick>
              </a:rPr>
              <a:t>Awkward 1.x</a:t>
            </a:r>
            <a:endParaRPr b="1" sz="1500">
              <a:solidFill>
                <a:srgbClr val="08ADBE"/>
              </a:solidFill>
            </a:endParaRPr>
          </a:p>
        </p:txBody>
      </p:sp>
      <p:sp>
        <p:nvSpPr>
          <p:cNvPr id="161" name="Google Shape;161;p22"/>
          <p:cNvSpPr txBox="1"/>
          <p:nvPr/>
        </p:nvSpPr>
        <p:spPr>
          <a:xfrm>
            <a:off x="5068075" y="1722638"/>
            <a:ext cx="3468300" cy="4155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900"/>
              </a:spcAft>
              <a:buNone/>
            </a:pPr>
            <a:r>
              <a:rPr b="1" lang="en-GB" sz="1500">
                <a:solidFill>
                  <a:srgbClr val="08ADBE"/>
                </a:solidFill>
                <a:highlight>
                  <a:srgbClr val="FFFFFF"/>
                </a:highlight>
                <a:uFill>
                  <a:noFill/>
                </a:uFill>
                <a:hlinkClick r:id="rId7">
                  <a:extLst>
                    <a:ext uri="{A12FA001-AC4F-418D-AE19-62706E023703}">
                      <ahyp:hlinkClr val="tx"/>
                    </a:ext>
                  </a:extLst>
                </a:hlinkClick>
              </a:rPr>
              <a:t>Awkward 2.x</a:t>
            </a:r>
            <a:endParaRPr b="1" sz="1500">
              <a:solidFill>
                <a:srgbClr val="08ADBE"/>
              </a:solidFill>
            </a:endParaRPr>
          </a:p>
        </p:txBody>
      </p:sp>
      <p:sp>
        <p:nvSpPr>
          <p:cNvPr id="162" name="Google Shape;162;p22"/>
          <p:cNvSpPr txBox="1"/>
          <p:nvPr/>
        </p:nvSpPr>
        <p:spPr>
          <a:xfrm>
            <a:off x="163350" y="4017375"/>
            <a:ext cx="3000000" cy="515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GB" sz="1000" u="sng">
                <a:solidFill>
                  <a:schemeClr val="dk1"/>
                </a:solidFill>
                <a:hlinkClick r:id="rId8">
                  <a:extLst>
                    <a:ext uri="{A12FA001-AC4F-418D-AE19-62706E023703}">
                      <ahyp:hlinkClr val="tx"/>
                    </a:ext>
                  </a:extLst>
                </a:hlinkClick>
              </a:rPr>
              <a:t>Lessons learned in Python-C++ integration</a:t>
            </a:r>
            <a:endParaRPr b="1" sz="1000">
              <a:solidFill>
                <a:schemeClr val="dk1"/>
              </a:solidFill>
            </a:endParaRPr>
          </a:p>
          <a:p>
            <a:pPr indent="0" lvl="0" marL="0" rtl="0" algn="l">
              <a:lnSpc>
                <a:spcPct val="115000"/>
              </a:lnSpc>
              <a:spcBef>
                <a:spcPts val="0"/>
              </a:spcBef>
              <a:spcAft>
                <a:spcPts val="0"/>
              </a:spcAft>
              <a:buNone/>
            </a:pPr>
            <a:r>
              <a:rPr lang="en-GB" sz="1000">
                <a:solidFill>
                  <a:schemeClr val="dk1"/>
                </a:solidFill>
              </a:rPr>
              <a:t>Jim Pivarski, Princeton University, ACAT 2021</a:t>
            </a:r>
            <a:endParaRPr sz="1000">
              <a:solidFill>
                <a:schemeClr val="dk1"/>
              </a:solidFill>
            </a:endParaRPr>
          </a:p>
        </p:txBody>
      </p:sp>
      <p:sp>
        <p:nvSpPr>
          <p:cNvPr id="163" name="Google Shape;163;p22"/>
          <p:cNvSpPr txBox="1"/>
          <p:nvPr/>
        </p:nvSpPr>
        <p:spPr>
          <a:xfrm>
            <a:off x="2723700" y="4793304"/>
            <a:ext cx="3696600" cy="222000"/>
          </a:xfrm>
          <a:prstGeom prst="rect">
            <a:avLst/>
          </a:prstGeom>
          <a:noFill/>
          <a:ln>
            <a:noFill/>
          </a:ln>
        </p:spPr>
        <p:txBody>
          <a:bodyPr anchorCtr="0" anchor="t" bIns="0" lIns="0" spcFirstLastPara="1" rIns="0" wrap="square" tIns="21575">
            <a:spAutoFit/>
          </a:bodyPr>
          <a:lstStyle/>
          <a:p>
            <a:pPr indent="0" lvl="0" marL="12700" rtl="0" algn="ctr">
              <a:spcBef>
                <a:spcPts val="0"/>
              </a:spcBef>
              <a:spcAft>
                <a:spcPts val="0"/>
              </a:spcAft>
              <a:buNone/>
            </a:pPr>
            <a:r>
              <a:rPr lang="en-GB" sz="1300"/>
              <a:t> The Awkward World of Python and C++</a:t>
            </a:r>
            <a:endParaRPr sz="1300">
              <a:solidFill>
                <a:srgbClr val="000000"/>
              </a:solidFill>
            </a:endParaRPr>
          </a:p>
        </p:txBody>
      </p:sp>
      <p:sp>
        <p:nvSpPr>
          <p:cNvPr id="164" name="Google Shape;164;p22"/>
          <p:cNvSpPr txBox="1"/>
          <p:nvPr/>
        </p:nvSpPr>
        <p:spPr>
          <a:xfrm>
            <a:off x="53575" y="4793300"/>
            <a:ext cx="1462500" cy="222000"/>
          </a:xfrm>
          <a:prstGeom prst="rect">
            <a:avLst/>
          </a:prstGeom>
          <a:noFill/>
          <a:ln>
            <a:noFill/>
          </a:ln>
        </p:spPr>
        <p:txBody>
          <a:bodyPr anchorCtr="0" anchor="t" bIns="0" lIns="0" spcFirstLastPara="1" rIns="0" wrap="square" tIns="21575">
            <a:spAutoFit/>
          </a:bodyPr>
          <a:lstStyle/>
          <a:p>
            <a:pPr indent="0" lvl="0" marL="12700" rtl="0" algn="ctr">
              <a:spcBef>
                <a:spcPts val="0"/>
              </a:spcBef>
              <a:spcAft>
                <a:spcPts val="0"/>
              </a:spcAft>
              <a:buNone/>
            </a:pPr>
            <a:r>
              <a:rPr lang="en-GB" sz="1300"/>
              <a:t>ACAT 2022</a:t>
            </a:r>
            <a:endParaRPr sz="1300">
              <a:solidFill>
                <a:srgbClr val="000000"/>
              </a:solidFill>
            </a:endParaRPr>
          </a:p>
        </p:txBody>
      </p:sp>
      <p:pic>
        <p:nvPicPr>
          <p:cNvPr id="165" name="Google Shape;165;p22"/>
          <p:cNvPicPr preferRelativeResize="0"/>
          <p:nvPr/>
        </p:nvPicPr>
        <p:blipFill>
          <a:blip r:embed="rId9">
            <a:alphaModFix/>
          </a:blip>
          <a:stretch>
            <a:fillRect/>
          </a:stretch>
        </p:blipFill>
        <p:spPr>
          <a:xfrm>
            <a:off x="8398350" y="174950"/>
            <a:ext cx="523140" cy="521400"/>
          </a:xfrm>
          <a:prstGeom prst="rect">
            <a:avLst/>
          </a:prstGeom>
          <a:noFill/>
          <a:ln>
            <a:noFill/>
          </a:ln>
        </p:spPr>
      </p:pic>
      <p:pic>
        <p:nvPicPr>
          <p:cNvPr id="166" name="Google Shape;166;p22"/>
          <p:cNvPicPr preferRelativeResize="0"/>
          <p:nvPr/>
        </p:nvPicPr>
        <p:blipFill rotWithShape="1">
          <a:blip r:embed="rId10">
            <a:alphaModFix/>
          </a:blip>
          <a:srcRect b="0" l="0" r="74097" t="0"/>
          <a:stretch/>
        </p:blipFill>
        <p:spPr>
          <a:xfrm>
            <a:off x="7904525" y="153875"/>
            <a:ext cx="491898" cy="5635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23"/>
          <p:cNvSpPr txBox="1"/>
          <p:nvPr/>
        </p:nvSpPr>
        <p:spPr>
          <a:xfrm>
            <a:off x="1210751" y="335225"/>
            <a:ext cx="6977700" cy="443700"/>
          </a:xfrm>
          <a:prstGeom prst="rect">
            <a:avLst/>
          </a:prstGeom>
          <a:noFill/>
          <a:ln>
            <a:noFill/>
          </a:ln>
        </p:spPr>
        <p:txBody>
          <a:bodyPr anchorCtr="0" anchor="t" bIns="0" lIns="0" spcFirstLastPara="1" rIns="0" wrap="square" tIns="12700">
            <a:spAutoFit/>
          </a:bodyPr>
          <a:lstStyle/>
          <a:p>
            <a:pPr indent="0" lvl="0" marL="12700" rtl="0" algn="ctr">
              <a:spcBef>
                <a:spcPts val="0"/>
              </a:spcBef>
              <a:spcAft>
                <a:spcPts val="0"/>
              </a:spcAft>
              <a:buNone/>
            </a:pPr>
            <a:r>
              <a:rPr b="1" lang="en-GB" sz="2800">
                <a:solidFill>
                  <a:schemeClr val="dk1"/>
                </a:solidFill>
              </a:rPr>
              <a:t>Python-C++ Integration</a:t>
            </a:r>
            <a:endParaRPr b="1" sz="2800">
              <a:solidFill>
                <a:schemeClr val="dk1"/>
              </a:solidFill>
            </a:endParaRPr>
          </a:p>
        </p:txBody>
      </p:sp>
      <p:sp>
        <p:nvSpPr>
          <p:cNvPr id="172" name="Google Shape;172;p23"/>
          <p:cNvSpPr/>
          <p:nvPr/>
        </p:nvSpPr>
        <p:spPr>
          <a:xfrm>
            <a:off x="668713" y="970373"/>
            <a:ext cx="7806571" cy="17831"/>
          </a:xfrm>
          <a:custGeom>
            <a:rect b="b" l="l" r="r" t="t"/>
            <a:pathLst>
              <a:path extrusionOk="0" h="11430" w="8239125">
                <a:moveTo>
                  <a:pt x="0" y="11399"/>
                </a:moveTo>
                <a:lnTo>
                  <a:pt x="8238883" y="0"/>
                </a:lnTo>
              </a:path>
            </a:pathLst>
          </a:custGeom>
          <a:solidFill>
            <a:srgbClr val="08ADBE"/>
          </a:solidFill>
          <a:ln cap="flat" cmpd="sng" w="28575">
            <a:solidFill>
              <a:srgbClr val="08ADBE"/>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1C4587"/>
              </a:solidFill>
              <a:latin typeface="Calibri"/>
              <a:ea typeface="Calibri"/>
              <a:cs typeface="Calibri"/>
              <a:sym typeface="Calibri"/>
            </a:endParaRPr>
          </a:p>
        </p:txBody>
      </p:sp>
      <p:sp>
        <p:nvSpPr>
          <p:cNvPr id="173" name="Google Shape;173;p23"/>
          <p:cNvSpPr/>
          <p:nvPr/>
        </p:nvSpPr>
        <p:spPr>
          <a:xfrm>
            <a:off x="209350" y="174950"/>
            <a:ext cx="1001400" cy="5214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4" name="Google Shape;174;p23"/>
          <p:cNvSpPr/>
          <p:nvPr/>
        </p:nvSpPr>
        <p:spPr>
          <a:xfrm>
            <a:off x="-700" y="4726725"/>
            <a:ext cx="9145429" cy="17831"/>
          </a:xfrm>
          <a:custGeom>
            <a:rect b="b" l="l" r="r" t="t"/>
            <a:pathLst>
              <a:path extrusionOk="0" h="11430" w="8239125">
                <a:moveTo>
                  <a:pt x="0" y="11399"/>
                </a:moveTo>
                <a:lnTo>
                  <a:pt x="8238883" y="0"/>
                </a:lnTo>
              </a:path>
            </a:pathLst>
          </a:custGeom>
          <a:noFill/>
          <a:ln cap="flat" cmpd="sng" w="28575">
            <a:solidFill>
              <a:srgbClr val="08ADBE"/>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5" name="Google Shape;175;p23"/>
          <p:cNvSpPr txBox="1"/>
          <p:nvPr/>
        </p:nvSpPr>
        <p:spPr>
          <a:xfrm>
            <a:off x="745650" y="1296875"/>
            <a:ext cx="4608300" cy="474600"/>
          </a:xfrm>
          <a:prstGeom prst="rect">
            <a:avLst/>
          </a:prstGeom>
          <a:noFill/>
          <a:ln>
            <a:noFill/>
          </a:ln>
        </p:spPr>
        <p:txBody>
          <a:bodyPr anchorCtr="0" anchor="t" bIns="0" lIns="0" spcFirstLastPara="1" rIns="0" wrap="square" tIns="12700">
            <a:noAutofit/>
          </a:bodyPr>
          <a:lstStyle/>
          <a:p>
            <a:pPr indent="-285750" lvl="0" marL="360000" rtl="0" algn="just">
              <a:lnSpc>
                <a:spcPct val="150000"/>
              </a:lnSpc>
              <a:spcBef>
                <a:spcPts val="0"/>
              </a:spcBef>
              <a:spcAft>
                <a:spcPts val="0"/>
              </a:spcAft>
              <a:buClr>
                <a:schemeClr val="dk1"/>
              </a:buClr>
              <a:buSzPts val="900"/>
              <a:buChar char="●"/>
            </a:pPr>
            <a:r>
              <a:rPr lang="en-GB" sz="1500">
                <a:solidFill>
                  <a:schemeClr val="dk1"/>
                </a:solidFill>
              </a:rPr>
              <a:t>Binding Python and C++ to get advantage of best features of both languages.</a:t>
            </a:r>
            <a:endParaRPr sz="1500">
              <a:solidFill>
                <a:schemeClr val="dk1"/>
              </a:solidFill>
            </a:endParaRPr>
          </a:p>
          <a:p>
            <a:pPr indent="0" lvl="0" marL="360000" rtl="0" algn="just">
              <a:lnSpc>
                <a:spcPct val="150000"/>
              </a:lnSpc>
              <a:spcBef>
                <a:spcPts val="1600"/>
              </a:spcBef>
              <a:spcAft>
                <a:spcPts val="1600"/>
              </a:spcAft>
              <a:buNone/>
            </a:pPr>
            <a:r>
              <a:t/>
            </a:r>
            <a:endParaRPr sz="1600">
              <a:solidFill>
                <a:schemeClr val="dk1"/>
              </a:solidFill>
            </a:endParaRPr>
          </a:p>
        </p:txBody>
      </p:sp>
      <p:sp>
        <p:nvSpPr>
          <p:cNvPr id="176" name="Google Shape;176;p23"/>
          <p:cNvSpPr txBox="1"/>
          <p:nvPr/>
        </p:nvSpPr>
        <p:spPr>
          <a:xfrm>
            <a:off x="8475275" y="4793300"/>
            <a:ext cx="733200" cy="222000"/>
          </a:xfrm>
          <a:prstGeom prst="rect">
            <a:avLst/>
          </a:prstGeom>
          <a:noFill/>
          <a:ln>
            <a:noFill/>
          </a:ln>
        </p:spPr>
        <p:txBody>
          <a:bodyPr anchorCtr="0" anchor="t" bIns="0" lIns="0" spcFirstLastPara="1" rIns="0" wrap="square" tIns="21575">
            <a:spAutoFit/>
          </a:bodyPr>
          <a:lstStyle/>
          <a:p>
            <a:pPr indent="0" lvl="0" marL="12700" rtl="0" algn="ctr">
              <a:spcBef>
                <a:spcPts val="0"/>
              </a:spcBef>
              <a:spcAft>
                <a:spcPts val="0"/>
              </a:spcAft>
              <a:buNone/>
            </a:pPr>
            <a:r>
              <a:rPr lang="en-GB" sz="1300"/>
              <a:t>5</a:t>
            </a:r>
            <a:endParaRPr sz="1300">
              <a:solidFill>
                <a:srgbClr val="000000"/>
              </a:solidFill>
            </a:endParaRPr>
          </a:p>
        </p:txBody>
      </p:sp>
      <p:pic>
        <p:nvPicPr>
          <p:cNvPr id="177" name="Google Shape;177;p23"/>
          <p:cNvPicPr preferRelativeResize="0"/>
          <p:nvPr/>
        </p:nvPicPr>
        <p:blipFill rotWithShape="1">
          <a:blip r:embed="rId4">
            <a:alphaModFix/>
          </a:blip>
          <a:srcRect b="17012" l="6758" r="6254" t="0"/>
          <a:stretch/>
        </p:blipFill>
        <p:spPr>
          <a:xfrm>
            <a:off x="5581875" y="1241962"/>
            <a:ext cx="2816477" cy="1511325"/>
          </a:xfrm>
          <a:prstGeom prst="rect">
            <a:avLst/>
          </a:prstGeom>
          <a:noFill/>
          <a:ln>
            <a:noFill/>
          </a:ln>
        </p:spPr>
      </p:pic>
      <p:sp>
        <p:nvSpPr>
          <p:cNvPr id="178" name="Google Shape;178;p23"/>
          <p:cNvSpPr txBox="1"/>
          <p:nvPr/>
        </p:nvSpPr>
        <p:spPr>
          <a:xfrm>
            <a:off x="695950" y="3034175"/>
            <a:ext cx="8007300" cy="1399500"/>
          </a:xfrm>
          <a:prstGeom prst="rect">
            <a:avLst/>
          </a:prstGeom>
          <a:noFill/>
          <a:ln>
            <a:noFill/>
          </a:ln>
        </p:spPr>
        <p:txBody>
          <a:bodyPr anchorCtr="0" anchor="t" bIns="0" lIns="0" spcFirstLastPara="1" rIns="0" wrap="square" tIns="12700">
            <a:spAutoFit/>
          </a:bodyPr>
          <a:lstStyle/>
          <a:p>
            <a:pPr indent="-292100" lvl="0" marL="360000" rtl="0" algn="just">
              <a:lnSpc>
                <a:spcPct val="115000"/>
              </a:lnSpc>
              <a:spcBef>
                <a:spcPts val="0"/>
              </a:spcBef>
              <a:spcAft>
                <a:spcPts val="0"/>
              </a:spcAft>
              <a:buClr>
                <a:schemeClr val="dk1"/>
              </a:buClr>
              <a:buSzPts val="1000"/>
              <a:buChar char="●"/>
            </a:pPr>
            <a:r>
              <a:rPr lang="en-GB" sz="1500">
                <a:solidFill>
                  <a:schemeClr val="dk1"/>
                </a:solidFill>
              </a:rPr>
              <a:t>The header-only implementation allows using Awkward Arrays in an external project without linking to the awkward libraries.</a:t>
            </a:r>
            <a:endParaRPr sz="1500">
              <a:solidFill>
                <a:schemeClr val="dk1"/>
              </a:solidFill>
            </a:endParaRPr>
          </a:p>
          <a:p>
            <a:pPr indent="-292100" lvl="0" marL="360000" rtl="0" algn="l">
              <a:lnSpc>
                <a:spcPct val="115000"/>
              </a:lnSpc>
              <a:spcBef>
                <a:spcPts val="1400"/>
              </a:spcBef>
              <a:spcAft>
                <a:spcPts val="0"/>
              </a:spcAft>
              <a:buClr>
                <a:schemeClr val="dk1"/>
              </a:buClr>
              <a:buSzPts val="1000"/>
              <a:buChar char="●"/>
            </a:pPr>
            <a:r>
              <a:rPr lang="en-GB" sz="1500">
                <a:solidFill>
                  <a:schemeClr val="dk1"/>
                </a:solidFill>
              </a:rPr>
              <a:t>No</a:t>
            </a:r>
            <a:r>
              <a:rPr lang="en-GB" sz="1500">
                <a:solidFill>
                  <a:schemeClr val="dk1"/>
                </a:solidFill>
              </a:rPr>
              <a:t> specialised data types - only raw buffers, strings, and integers. </a:t>
            </a:r>
            <a:endParaRPr sz="1500">
              <a:solidFill>
                <a:schemeClr val="dk1"/>
              </a:solidFill>
            </a:endParaRPr>
          </a:p>
          <a:p>
            <a:pPr indent="-285750" lvl="0" marL="360000" rtl="0" algn="just">
              <a:lnSpc>
                <a:spcPct val="115000"/>
              </a:lnSpc>
              <a:spcBef>
                <a:spcPts val="1400"/>
              </a:spcBef>
              <a:spcAft>
                <a:spcPts val="1400"/>
              </a:spcAft>
              <a:buClr>
                <a:schemeClr val="dk1"/>
              </a:buClr>
              <a:buSzPts val="900"/>
              <a:buChar char="●"/>
            </a:pPr>
            <a:r>
              <a:rPr lang="en-GB" sz="1500">
                <a:solidFill>
                  <a:schemeClr val="dk1"/>
                </a:solidFill>
              </a:rPr>
              <a:t>The header only implementation allows for multiple applications. </a:t>
            </a:r>
            <a:endParaRPr sz="1500"/>
          </a:p>
        </p:txBody>
      </p:sp>
      <p:sp>
        <p:nvSpPr>
          <p:cNvPr id="179" name="Google Shape;179;p23"/>
          <p:cNvSpPr txBox="1"/>
          <p:nvPr/>
        </p:nvSpPr>
        <p:spPr>
          <a:xfrm>
            <a:off x="2723700" y="4793304"/>
            <a:ext cx="3696600" cy="222000"/>
          </a:xfrm>
          <a:prstGeom prst="rect">
            <a:avLst/>
          </a:prstGeom>
          <a:noFill/>
          <a:ln>
            <a:noFill/>
          </a:ln>
        </p:spPr>
        <p:txBody>
          <a:bodyPr anchorCtr="0" anchor="t" bIns="0" lIns="0" spcFirstLastPara="1" rIns="0" wrap="square" tIns="21575">
            <a:spAutoFit/>
          </a:bodyPr>
          <a:lstStyle/>
          <a:p>
            <a:pPr indent="0" lvl="0" marL="12700" rtl="0" algn="ctr">
              <a:spcBef>
                <a:spcPts val="0"/>
              </a:spcBef>
              <a:spcAft>
                <a:spcPts val="0"/>
              </a:spcAft>
              <a:buNone/>
            </a:pPr>
            <a:r>
              <a:rPr lang="en-GB" sz="1300"/>
              <a:t> The Awkward World of Python and C++</a:t>
            </a:r>
            <a:endParaRPr sz="1300">
              <a:solidFill>
                <a:srgbClr val="000000"/>
              </a:solidFill>
            </a:endParaRPr>
          </a:p>
        </p:txBody>
      </p:sp>
      <p:sp>
        <p:nvSpPr>
          <p:cNvPr id="180" name="Google Shape;180;p23"/>
          <p:cNvSpPr txBox="1"/>
          <p:nvPr/>
        </p:nvSpPr>
        <p:spPr>
          <a:xfrm>
            <a:off x="53575" y="4793300"/>
            <a:ext cx="1462500" cy="222000"/>
          </a:xfrm>
          <a:prstGeom prst="rect">
            <a:avLst/>
          </a:prstGeom>
          <a:noFill/>
          <a:ln>
            <a:noFill/>
          </a:ln>
        </p:spPr>
        <p:txBody>
          <a:bodyPr anchorCtr="0" anchor="t" bIns="0" lIns="0" spcFirstLastPara="1" rIns="0" wrap="square" tIns="21575">
            <a:spAutoFit/>
          </a:bodyPr>
          <a:lstStyle/>
          <a:p>
            <a:pPr indent="0" lvl="0" marL="12700" rtl="0" algn="ctr">
              <a:spcBef>
                <a:spcPts val="0"/>
              </a:spcBef>
              <a:spcAft>
                <a:spcPts val="0"/>
              </a:spcAft>
              <a:buNone/>
            </a:pPr>
            <a:r>
              <a:rPr lang="en-GB" sz="1300"/>
              <a:t>ACAT 2022</a:t>
            </a:r>
            <a:endParaRPr sz="1300">
              <a:solidFill>
                <a:srgbClr val="000000"/>
              </a:solidFill>
            </a:endParaRPr>
          </a:p>
        </p:txBody>
      </p:sp>
      <p:pic>
        <p:nvPicPr>
          <p:cNvPr id="181" name="Google Shape;181;p23"/>
          <p:cNvPicPr preferRelativeResize="0"/>
          <p:nvPr/>
        </p:nvPicPr>
        <p:blipFill>
          <a:blip r:embed="rId5">
            <a:alphaModFix/>
          </a:blip>
          <a:stretch>
            <a:fillRect/>
          </a:stretch>
        </p:blipFill>
        <p:spPr>
          <a:xfrm>
            <a:off x="8398350" y="174950"/>
            <a:ext cx="523140" cy="521400"/>
          </a:xfrm>
          <a:prstGeom prst="rect">
            <a:avLst/>
          </a:prstGeom>
          <a:noFill/>
          <a:ln>
            <a:noFill/>
          </a:ln>
        </p:spPr>
      </p:pic>
      <p:pic>
        <p:nvPicPr>
          <p:cNvPr id="182" name="Google Shape;182;p23"/>
          <p:cNvPicPr preferRelativeResize="0"/>
          <p:nvPr/>
        </p:nvPicPr>
        <p:blipFill rotWithShape="1">
          <a:blip r:embed="rId6">
            <a:alphaModFix/>
          </a:blip>
          <a:srcRect b="0" l="0" r="74097" t="0"/>
          <a:stretch/>
        </p:blipFill>
        <p:spPr>
          <a:xfrm>
            <a:off x="7904525" y="153875"/>
            <a:ext cx="491898" cy="563550"/>
          </a:xfrm>
          <a:prstGeom prst="rect">
            <a:avLst/>
          </a:prstGeom>
          <a:noFill/>
          <a:ln>
            <a:noFill/>
          </a:ln>
        </p:spPr>
      </p:pic>
      <p:pic>
        <p:nvPicPr>
          <p:cNvPr id="183" name="Google Shape;183;p23"/>
          <p:cNvPicPr preferRelativeResize="0"/>
          <p:nvPr/>
        </p:nvPicPr>
        <p:blipFill>
          <a:blip r:embed="rId7">
            <a:alphaModFix/>
          </a:blip>
          <a:stretch>
            <a:fillRect/>
          </a:stretch>
        </p:blipFill>
        <p:spPr>
          <a:xfrm>
            <a:off x="1044799" y="2080150"/>
            <a:ext cx="3696600" cy="70244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183"/>
                                        </p:tgtEl>
                                        <p:attrNameLst>
                                          <p:attrName>style.visibility</p:attrName>
                                        </p:attrNameLst>
                                      </p:cBhvr>
                                      <p:to>
                                        <p:strVal val="visible"/>
                                      </p:to>
                                    </p:set>
                                    <p:anim calcmode="lin" valueType="num">
                                      <p:cBhvr additive="base">
                                        <p:cTn dur="500"/>
                                        <p:tgtEl>
                                          <p:spTgt spid="183"/>
                                        </p:tgtEl>
                                        <p:attrNameLst>
                                          <p:attrName>ppt_w</p:attrName>
                                        </p:attrNameLst>
                                      </p:cBhvr>
                                      <p:tavLst>
                                        <p:tav fmla="" tm="0">
                                          <p:val>
                                            <p:strVal val="0"/>
                                          </p:val>
                                        </p:tav>
                                        <p:tav fmla="" tm="100000">
                                          <p:val>
                                            <p:strVal val="#ppt_w"/>
                                          </p:val>
                                        </p:tav>
                                      </p:tavLst>
                                    </p:anim>
                                    <p:anim calcmode="lin" valueType="num">
                                      <p:cBhvr additive="base">
                                        <p:cTn dur="500"/>
                                        <p:tgtEl>
                                          <p:spTgt spid="183"/>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8">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8">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8">
                                            <p:txEl>
                                              <p:pRg end="2" st="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24"/>
          <p:cNvSpPr txBox="1"/>
          <p:nvPr/>
        </p:nvSpPr>
        <p:spPr>
          <a:xfrm>
            <a:off x="2253911" y="339500"/>
            <a:ext cx="4636200" cy="443700"/>
          </a:xfrm>
          <a:prstGeom prst="rect">
            <a:avLst/>
          </a:prstGeom>
          <a:noFill/>
          <a:ln>
            <a:noFill/>
          </a:ln>
        </p:spPr>
        <p:txBody>
          <a:bodyPr anchorCtr="0" anchor="t" bIns="0" lIns="0" spcFirstLastPara="1" rIns="0" wrap="square" tIns="12700">
            <a:spAutoFit/>
          </a:bodyPr>
          <a:lstStyle/>
          <a:p>
            <a:pPr indent="0" lvl="0" marL="12700" rtl="0" algn="ctr">
              <a:spcBef>
                <a:spcPts val="0"/>
              </a:spcBef>
              <a:spcAft>
                <a:spcPts val="0"/>
              </a:spcAft>
              <a:buNone/>
            </a:pPr>
            <a:r>
              <a:rPr b="1" lang="en-GB" sz="2800">
                <a:solidFill>
                  <a:schemeClr val="dk1"/>
                </a:solidFill>
              </a:rPr>
              <a:t>Layout Builders</a:t>
            </a:r>
            <a:endParaRPr b="1" sz="2800">
              <a:solidFill>
                <a:schemeClr val="dk1"/>
              </a:solidFill>
            </a:endParaRPr>
          </a:p>
        </p:txBody>
      </p:sp>
      <p:sp>
        <p:nvSpPr>
          <p:cNvPr id="189" name="Google Shape;189;p24"/>
          <p:cNvSpPr/>
          <p:nvPr/>
        </p:nvSpPr>
        <p:spPr>
          <a:xfrm>
            <a:off x="668713" y="970373"/>
            <a:ext cx="7806571" cy="17831"/>
          </a:xfrm>
          <a:custGeom>
            <a:rect b="b" l="l" r="r" t="t"/>
            <a:pathLst>
              <a:path extrusionOk="0" h="11430" w="8239125">
                <a:moveTo>
                  <a:pt x="0" y="11399"/>
                </a:moveTo>
                <a:lnTo>
                  <a:pt x="8238883" y="0"/>
                </a:lnTo>
              </a:path>
            </a:pathLst>
          </a:custGeom>
          <a:solidFill>
            <a:srgbClr val="08ADBE"/>
          </a:solidFill>
          <a:ln cap="flat" cmpd="sng" w="28575">
            <a:solidFill>
              <a:srgbClr val="08ADBE"/>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0" name="Google Shape;190;p24"/>
          <p:cNvSpPr txBox="1"/>
          <p:nvPr/>
        </p:nvSpPr>
        <p:spPr>
          <a:xfrm>
            <a:off x="745650" y="1910675"/>
            <a:ext cx="7652700" cy="2754600"/>
          </a:xfrm>
          <a:prstGeom prst="rect">
            <a:avLst/>
          </a:prstGeom>
          <a:noFill/>
          <a:ln>
            <a:noFill/>
          </a:ln>
        </p:spPr>
        <p:txBody>
          <a:bodyPr anchorCtr="0" anchor="t" bIns="0" lIns="0" spcFirstLastPara="1" rIns="0" wrap="square" tIns="12700">
            <a:spAutoFit/>
          </a:bodyPr>
          <a:lstStyle/>
          <a:p>
            <a:pPr indent="-292100" lvl="0" marL="360000" rtl="0" algn="just">
              <a:lnSpc>
                <a:spcPct val="115000"/>
              </a:lnSpc>
              <a:spcBef>
                <a:spcPts val="1000"/>
              </a:spcBef>
              <a:spcAft>
                <a:spcPts val="0"/>
              </a:spcAft>
              <a:buClr>
                <a:schemeClr val="dk1"/>
              </a:buClr>
              <a:buSzPts val="1000"/>
              <a:buChar char="●"/>
            </a:pPr>
            <a:r>
              <a:rPr lang="en-GB" sz="1600">
                <a:solidFill>
                  <a:schemeClr val="dk1"/>
                </a:solidFill>
              </a:rPr>
              <a:t>Designed to build Awkward Arrays faster because it knows the type. (ArrayBuilder - discovers the type)</a:t>
            </a:r>
            <a:endParaRPr sz="1600">
              <a:solidFill>
                <a:schemeClr val="dk1"/>
              </a:solidFill>
            </a:endParaRPr>
          </a:p>
          <a:p>
            <a:pPr indent="-292100" lvl="0" marL="360000" rtl="0" algn="just">
              <a:lnSpc>
                <a:spcPct val="115000"/>
              </a:lnSpc>
              <a:spcBef>
                <a:spcPts val="1000"/>
              </a:spcBef>
              <a:spcAft>
                <a:spcPts val="0"/>
              </a:spcAft>
              <a:buClr>
                <a:schemeClr val="dk1"/>
              </a:buClr>
              <a:buSzPts val="1000"/>
              <a:buChar char="●"/>
            </a:pPr>
            <a:r>
              <a:rPr lang="en-GB" sz="1600">
                <a:solidFill>
                  <a:schemeClr val="dk1"/>
                </a:solidFill>
              </a:rPr>
              <a:t>Implementation details: C++14, header only, etc..</a:t>
            </a:r>
            <a:endParaRPr sz="1600">
              <a:solidFill>
                <a:schemeClr val="dk1"/>
              </a:solidFill>
            </a:endParaRPr>
          </a:p>
          <a:p>
            <a:pPr indent="-304800" lvl="1" marL="914400" rtl="0" algn="just">
              <a:lnSpc>
                <a:spcPct val="115000"/>
              </a:lnSpc>
              <a:spcBef>
                <a:spcPts val="1000"/>
              </a:spcBef>
              <a:spcAft>
                <a:spcPts val="0"/>
              </a:spcAft>
              <a:buClr>
                <a:schemeClr val="dk1"/>
              </a:buClr>
              <a:buSzPts val="1200"/>
              <a:buChar char="○"/>
            </a:pPr>
            <a:r>
              <a:rPr lang="en-GB" sz="1600">
                <a:solidFill>
                  <a:schemeClr val="dk1"/>
                </a:solidFill>
              </a:rPr>
              <a:t>It uses header-only</a:t>
            </a:r>
            <a:r>
              <a:rPr lang="en-GB" sz="1600">
                <a:solidFill>
                  <a:schemeClr val="dk1"/>
                </a:solidFill>
              </a:rPr>
              <a:t> </a:t>
            </a:r>
            <a:r>
              <a:rPr lang="en-GB" sz="1600" u="sng">
                <a:solidFill>
                  <a:schemeClr val="hlink"/>
                </a:solidFill>
                <a:hlinkClick r:id="rId3"/>
              </a:rPr>
              <a:t>GrowableBuffer</a:t>
            </a:r>
            <a:r>
              <a:rPr lang="en-GB" sz="1600">
                <a:solidFill>
                  <a:schemeClr val="dk1"/>
                </a:solidFill>
              </a:rPr>
              <a:t> (see backup slides for details).</a:t>
            </a:r>
            <a:endParaRPr sz="1600">
              <a:solidFill>
                <a:schemeClr val="dk1"/>
              </a:solidFill>
            </a:endParaRPr>
          </a:p>
          <a:p>
            <a:pPr indent="-292100" lvl="0" marL="360000" rtl="0" algn="just">
              <a:lnSpc>
                <a:spcPct val="115000"/>
              </a:lnSpc>
              <a:spcBef>
                <a:spcPts val="1000"/>
              </a:spcBef>
              <a:spcAft>
                <a:spcPts val="0"/>
              </a:spcAft>
              <a:buClr>
                <a:schemeClr val="dk1"/>
              </a:buClr>
              <a:buSzPts val="1000"/>
              <a:buFont typeface="Times New Roman"/>
              <a:buChar char="●"/>
            </a:pPr>
            <a:r>
              <a:rPr i="1" lang="en-GB" sz="1600" u="sng">
                <a:solidFill>
                  <a:schemeClr val="hlink"/>
                </a:solidFill>
                <a:hlinkClick r:id="rId4"/>
              </a:rPr>
              <a:t>awkward::LayoutBuilder</a:t>
            </a:r>
            <a:r>
              <a:rPr lang="en-GB" sz="1600">
                <a:solidFill>
                  <a:schemeClr val="dk1"/>
                </a:solidFill>
              </a:rPr>
              <a:t> specializes an Awkward data structure using C++ templates, which can then be filled and converted to a Python Awkward Array through </a:t>
            </a:r>
            <a:r>
              <a:rPr i="1" lang="en-GB" sz="1600">
                <a:solidFill>
                  <a:schemeClr val="dk1"/>
                </a:solidFill>
              </a:rPr>
              <a:t>ak.from_buffers</a:t>
            </a:r>
            <a:r>
              <a:rPr lang="en-GB" sz="1600">
                <a:solidFill>
                  <a:schemeClr val="dk1"/>
                </a:solidFill>
              </a:rPr>
              <a:t>.</a:t>
            </a:r>
            <a:endParaRPr sz="1600">
              <a:solidFill>
                <a:schemeClr val="dk1"/>
              </a:solidFill>
            </a:endParaRPr>
          </a:p>
          <a:p>
            <a:pPr indent="0" lvl="0" marL="0" rtl="0" algn="just">
              <a:lnSpc>
                <a:spcPct val="115000"/>
              </a:lnSpc>
              <a:spcBef>
                <a:spcPts val="1000"/>
              </a:spcBef>
              <a:spcAft>
                <a:spcPts val="1000"/>
              </a:spcAft>
              <a:buNone/>
            </a:pPr>
            <a:r>
              <a:t/>
            </a:r>
            <a:endParaRPr sz="1600"/>
          </a:p>
        </p:txBody>
      </p:sp>
      <p:sp>
        <p:nvSpPr>
          <p:cNvPr id="191" name="Google Shape;191;p24"/>
          <p:cNvSpPr/>
          <p:nvPr/>
        </p:nvSpPr>
        <p:spPr>
          <a:xfrm>
            <a:off x="209350" y="174950"/>
            <a:ext cx="1001400" cy="521400"/>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2" name="Google Shape;192;p24"/>
          <p:cNvSpPr/>
          <p:nvPr/>
        </p:nvSpPr>
        <p:spPr>
          <a:xfrm>
            <a:off x="-700" y="4726725"/>
            <a:ext cx="9145429" cy="17831"/>
          </a:xfrm>
          <a:custGeom>
            <a:rect b="b" l="l" r="r" t="t"/>
            <a:pathLst>
              <a:path extrusionOk="0" h="11430" w="8239125">
                <a:moveTo>
                  <a:pt x="0" y="11399"/>
                </a:moveTo>
                <a:lnTo>
                  <a:pt x="8238883" y="0"/>
                </a:lnTo>
              </a:path>
            </a:pathLst>
          </a:custGeom>
          <a:noFill/>
          <a:ln cap="flat" cmpd="sng" w="28575">
            <a:solidFill>
              <a:srgbClr val="08ADBE"/>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3" name="Google Shape;193;p24"/>
          <p:cNvSpPr txBox="1"/>
          <p:nvPr/>
        </p:nvSpPr>
        <p:spPr>
          <a:xfrm>
            <a:off x="745650" y="1220674"/>
            <a:ext cx="7652700" cy="474600"/>
          </a:xfrm>
          <a:prstGeom prst="rect">
            <a:avLst/>
          </a:prstGeom>
          <a:noFill/>
          <a:ln>
            <a:noFill/>
          </a:ln>
        </p:spPr>
        <p:txBody>
          <a:bodyPr anchorCtr="0" anchor="t" bIns="0" lIns="0" spcFirstLastPara="1" rIns="0" wrap="square" tIns="12700">
            <a:noAutofit/>
          </a:bodyPr>
          <a:lstStyle/>
          <a:p>
            <a:pPr indent="-292100" lvl="0" marL="360000" rtl="0" algn="just">
              <a:lnSpc>
                <a:spcPct val="115000"/>
              </a:lnSpc>
              <a:spcBef>
                <a:spcPts val="1000"/>
              </a:spcBef>
              <a:spcAft>
                <a:spcPts val="0"/>
              </a:spcAft>
              <a:buClr>
                <a:schemeClr val="dk1"/>
              </a:buClr>
              <a:buSzPts val="1000"/>
              <a:buChar char="●"/>
            </a:pPr>
            <a:r>
              <a:rPr lang="en-GB" sz="1600">
                <a:solidFill>
                  <a:schemeClr val="dk1"/>
                </a:solidFill>
              </a:rPr>
              <a:t>“Layout” consists of composable elements that determine how an array is structured.</a:t>
            </a:r>
            <a:endParaRPr sz="1600">
              <a:solidFill>
                <a:schemeClr val="dk1"/>
              </a:solidFill>
            </a:endParaRPr>
          </a:p>
          <a:p>
            <a:pPr indent="0" lvl="0" marL="360000" rtl="0" algn="just">
              <a:lnSpc>
                <a:spcPct val="115000"/>
              </a:lnSpc>
              <a:spcBef>
                <a:spcPts val="1000"/>
              </a:spcBef>
              <a:spcAft>
                <a:spcPts val="1000"/>
              </a:spcAft>
              <a:buNone/>
            </a:pPr>
            <a:r>
              <a:t/>
            </a:r>
            <a:endParaRPr sz="1800">
              <a:latin typeface="Times New Roman"/>
              <a:ea typeface="Times New Roman"/>
              <a:cs typeface="Times New Roman"/>
              <a:sym typeface="Times New Roman"/>
            </a:endParaRPr>
          </a:p>
        </p:txBody>
      </p:sp>
      <p:sp>
        <p:nvSpPr>
          <p:cNvPr id="194" name="Google Shape;194;p24"/>
          <p:cNvSpPr txBox="1"/>
          <p:nvPr/>
        </p:nvSpPr>
        <p:spPr>
          <a:xfrm>
            <a:off x="8475275" y="4793300"/>
            <a:ext cx="733200" cy="222000"/>
          </a:xfrm>
          <a:prstGeom prst="rect">
            <a:avLst/>
          </a:prstGeom>
          <a:noFill/>
          <a:ln>
            <a:noFill/>
          </a:ln>
        </p:spPr>
        <p:txBody>
          <a:bodyPr anchorCtr="0" anchor="t" bIns="0" lIns="0" spcFirstLastPara="1" rIns="0" wrap="square" tIns="21575">
            <a:spAutoFit/>
          </a:bodyPr>
          <a:lstStyle/>
          <a:p>
            <a:pPr indent="0" lvl="0" marL="12700" rtl="0" algn="ctr">
              <a:spcBef>
                <a:spcPts val="0"/>
              </a:spcBef>
              <a:spcAft>
                <a:spcPts val="0"/>
              </a:spcAft>
              <a:buNone/>
            </a:pPr>
            <a:r>
              <a:rPr lang="en-GB" sz="1300"/>
              <a:t>6</a:t>
            </a:r>
            <a:endParaRPr sz="1300">
              <a:solidFill>
                <a:srgbClr val="000000"/>
              </a:solidFill>
            </a:endParaRPr>
          </a:p>
        </p:txBody>
      </p:sp>
      <p:sp>
        <p:nvSpPr>
          <p:cNvPr id="195" name="Google Shape;195;p24"/>
          <p:cNvSpPr txBox="1"/>
          <p:nvPr/>
        </p:nvSpPr>
        <p:spPr>
          <a:xfrm>
            <a:off x="2723700" y="4793304"/>
            <a:ext cx="3696600" cy="222000"/>
          </a:xfrm>
          <a:prstGeom prst="rect">
            <a:avLst/>
          </a:prstGeom>
          <a:noFill/>
          <a:ln>
            <a:noFill/>
          </a:ln>
        </p:spPr>
        <p:txBody>
          <a:bodyPr anchorCtr="0" anchor="t" bIns="0" lIns="0" spcFirstLastPara="1" rIns="0" wrap="square" tIns="21575">
            <a:spAutoFit/>
          </a:bodyPr>
          <a:lstStyle/>
          <a:p>
            <a:pPr indent="0" lvl="0" marL="12700" rtl="0" algn="ctr">
              <a:spcBef>
                <a:spcPts val="0"/>
              </a:spcBef>
              <a:spcAft>
                <a:spcPts val="0"/>
              </a:spcAft>
              <a:buNone/>
            </a:pPr>
            <a:r>
              <a:rPr lang="en-GB" sz="1300"/>
              <a:t> The Awkward World of Python and C++</a:t>
            </a:r>
            <a:endParaRPr sz="1300">
              <a:solidFill>
                <a:srgbClr val="000000"/>
              </a:solidFill>
            </a:endParaRPr>
          </a:p>
        </p:txBody>
      </p:sp>
      <p:sp>
        <p:nvSpPr>
          <p:cNvPr id="196" name="Google Shape;196;p24"/>
          <p:cNvSpPr txBox="1"/>
          <p:nvPr/>
        </p:nvSpPr>
        <p:spPr>
          <a:xfrm>
            <a:off x="53575" y="4793300"/>
            <a:ext cx="1462500" cy="222000"/>
          </a:xfrm>
          <a:prstGeom prst="rect">
            <a:avLst/>
          </a:prstGeom>
          <a:noFill/>
          <a:ln>
            <a:noFill/>
          </a:ln>
        </p:spPr>
        <p:txBody>
          <a:bodyPr anchorCtr="0" anchor="t" bIns="0" lIns="0" spcFirstLastPara="1" rIns="0" wrap="square" tIns="21575">
            <a:spAutoFit/>
          </a:bodyPr>
          <a:lstStyle/>
          <a:p>
            <a:pPr indent="0" lvl="0" marL="12700" rtl="0" algn="ctr">
              <a:spcBef>
                <a:spcPts val="0"/>
              </a:spcBef>
              <a:spcAft>
                <a:spcPts val="0"/>
              </a:spcAft>
              <a:buNone/>
            </a:pPr>
            <a:r>
              <a:rPr lang="en-GB" sz="1300"/>
              <a:t>ACAT 2022</a:t>
            </a:r>
            <a:endParaRPr sz="1300">
              <a:solidFill>
                <a:srgbClr val="000000"/>
              </a:solidFill>
            </a:endParaRPr>
          </a:p>
        </p:txBody>
      </p:sp>
      <p:pic>
        <p:nvPicPr>
          <p:cNvPr id="197" name="Google Shape;197;p24"/>
          <p:cNvPicPr preferRelativeResize="0"/>
          <p:nvPr/>
        </p:nvPicPr>
        <p:blipFill>
          <a:blip r:embed="rId6">
            <a:alphaModFix/>
          </a:blip>
          <a:stretch>
            <a:fillRect/>
          </a:stretch>
        </p:blipFill>
        <p:spPr>
          <a:xfrm>
            <a:off x="8398350" y="174950"/>
            <a:ext cx="523140" cy="521400"/>
          </a:xfrm>
          <a:prstGeom prst="rect">
            <a:avLst/>
          </a:prstGeom>
          <a:noFill/>
          <a:ln>
            <a:noFill/>
          </a:ln>
        </p:spPr>
      </p:pic>
      <p:pic>
        <p:nvPicPr>
          <p:cNvPr id="198" name="Google Shape;198;p24"/>
          <p:cNvPicPr preferRelativeResize="0"/>
          <p:nvPr/>
        </p:nvPicPr>
        <p:blipFill rotWithShape="1">
          <a:blip r:embed="rId7">
            <a:alphaModFix/>
          </a:blip>
          <a:srcRect b="0" l="0" r="74097" t="0"/>
          <a:stretch/>
        </p:blipFill>
        <p:spPr>
          <a:xfrm>
            <a:off x="7904525" y="153875"/>
            <a:ext cx="491898" cy="5635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0">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0">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0">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0">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0">
                                            <p:txEl>
                                              <p:pRg end="4" st="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25">
            <a:hlinkClick r:id="rId3"/>
          </p:cNvPr>
          <p:cNvSpPr txBox="1"/>
          <p:nvPr/>
        </p:nvSpPr>
        <p:spPr>
          <a:xfrm>
            <a:off x="1721200" y="308600"/>
            <a:ext cx="5848200" cy="443700"/>
          </a:xfrm>
          <a:prstGeom prst="rect">
            <a:avLst/>
          </a:prstGeom>
          <a:noFill/>
          <a:ln>
            <a:noFill/>
          </a:ln>
        </p:spPr>
        <p:txBody>
          <a:bodyPr anchorCtr="0" anchor="t" bIns="0" lIns="0" spcFirstLastPara="1" rIns="0" wrap="square" tIns="12700">
            <a:spAutoFit/>
          </a:bodyPr>
          <a:lstStyle/>
          <a:p>
            <a:pPr indent="0" lvl="0" marL="12700" rtl="0" algn="ctr">
              <a:spcBef>
                <a:spcPts val="0"/>
              </a:spcBef>
              <a:spcAft>
                <a:spcPts val="0"/>
              </a:spcAft>
              <a:buNone/>
            </a:pPr>
            <a:r>
              <a:rPr b="1" lang="en-GB" sz="2800">
                <a:solidFill>
                  <a:schemeClr val="dk1"/>
                </a:solidFill>
              </a:rPr>
              <a:t>Record Builder Example</a:t>
            </a:r>
            <a:endParaRPr b="1" sz="2800">
              <a:solidFill>
                <a:schemeClr val="dk1"/>
              </a:solidFill>
            </a:endParaRPr>
          </a:p>
        </p:txBody>
      </p:sp>
      <p:sp>
        <p:nvSpPr>
          <p:cNvPr id="204" name="Google Shape;204;p25"/>
          <p:cNvSpPr/>
          <p:nvPr/>
        </p:nvSpPr>
        <p:spPr>
          <a:xfrm>
            <a:off x="668713" y="970373"/>
            <a:ext cx="7806571" cy="17831"/>
          </a:xfrm>
          <a:custGeom>
            <a:rect b="b" l="l" r="r" t="t"/>
            <a:pathLst>
              <a:path extrusionOk="0" h="11430" w="8239125">
                <a:moveTo>
                  <a:pt x="0" y="11399"/>
                </a:moveTo>
                <a:lnTo>
                  <a:pt x="8238883" y="0"/>
                </a:lnTo>
              </a:path>
            </a:pathLst>
          </a:custGeom>
          <a:solidFill>
            <a:srgbClr val="08ADBE"/>
          </a:solidFill>
          <a:ln cap="flat" cmpd="sng" w="28575">
            <a:solidFill>
              <a:srgbClr val="08ADBE"/>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5" name="Google Shape;205;p25"/>
          <p:cNvSpPr/>
          <p:nvPr/>
        </p:nvSpPr>
        <p:spPr>
          <a:xfrm>
            <a:off x="209350" y="174950"/>
            <a:ext cx="1001400" cy="5214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6" name="Google Shape;206;p25"/>
          <p:cNvSpPr/>
          <p:nvPr/>
        </p:nvSpPr>
        <p:spPr>
          <a:xfrm>
            <a:off x="-700" y="4726725"/>
            <a:ext cx="9145429" cy="17831"/>
          </a:xfrm>
          <a:custGeom>
            <a:rect b="b" l="l" r="r" t="t"/>
            <a:pathLst>
              <a:path extrusionOk="0" h="11430" w="8239125">
                <a:moveTo>
                  <a:pt x="0" y="11399"/>
                </a:moveTo>
                <a:lnTo>
                  <a:pt x="8238883" y="0"/>
                </a:lnTo>
              </a:path>
            </a:pathLst>
          </a:custGeom>
          <a:noFill/>
          <a:ln cap="flat" cmpd="sng" w="28575">
            <a:solidFill>
              <a:srgbClr val="08ADBE"/>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7" name="Google Shape;207;p25"/>
          <p:cNvSpPr txBox="1"/>
          <p:nvPr/>
        </p:nvSpPr>
        <p:spPr>
          <a:xfrm>
            <a:off x="173750" y="1060100"/>
            <a:ext cx="4852200" cy="36381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b="1" lang="en-GB" sz="1050">
                <a:solidFill>
                  <a:srgbClr val="B58900"/>
                </a:solidFill>
                <a:latin typeface="Courier New"/>
                <a:ea typeface="Courier New"/>
                <a:cs typeface="Courier New"/>
                <a:sym typeface="Courier New"/>
              </a:rPr>
              <a:t>  </a:t>
            </a:r>
            <a:r>
              <a:rPr b="1" lang="en-GB" sz="1050">
                <a:solidFill>
                  <a:srgbClr val="859900"/>
                </a:solidFill>
                <a:latin typeface="Courier New"/>
                <a:ea typeface="Courier New"/>
                <a:cs typeface="Courier New"/>
                <a:sym typeface="Courier New"/>
              </a:rPr>
              <a:t>#include</a:t>
            </a:r>
            <a:r>
              <a:rPr b="1" lang="en-GB" sz="1050">
                <a:solidFill>
                  <a:srgbClr val="B58900"/>
                </a:solidFill>
                <a:latin typeface="Courier New"/>
                <a:ea typeface="Courier New"/>
                <a:cs typeface="Courier New"/>
                <a:sym typeface="Courier New"/>
              </a:rPr>
              <a:t> </a:t>
            </a:r>
            <a:r>
              <a:rPr b="1" lang="en-GB" sz="1050">
                <a:solidFill>
                  <a:srgbClr val="2AA198"/>
                </a:solidFill>
                <a:latin typeface="Courier New"/>
                <a:ea typeface="Courier New"/>
                <a:cs typeface="Courier New"/>
                <a:sym typeface="Courier New"/>
              </a:rPr>
              <a:t>"awkward/Layout</a:t>
            </a:r>
            <a:r>
              <a:rPr b="1" lang="en-GB" sz="1050">
                <a:solidFill>
                  <a:srgbClr val="2AA198"/>
                </a:solidFill>
                <a:latin typeface="Courier New"/>
                <a:ea typeface="Courier New"/>
                <a:cs typeface="Courier New"/>
                <a:sym typeface="Courier New"/>
              </a:rPr>
              <a:t>B</a:t>
            </a:r>
            <a:r>
              <a:rPr b="1" lang="en-GB" sz="1050">
                <a:solidFill>
                  <a:srgbClr val="2AA198"/>
                </a:solidFill>
                <a:latin typeface="Courier New"/>
                <a:ea typeface="Courier New"/>
                <a:cs typeface="Courier New"/>
                <a:sym typeface="Courier New"/>
              </a:rPr>
              <a:t>uilder.h"</a:t>
            </a:r>
            <a:endParaRPr b="1" sz="1050">
              <a:solidFill>
                <a:srgbClr val="24292F"/>
              </a:solidFill>
              <a:latin typeface="Courier New"/>
              <a:ea typeface="Courier New"/>
              <a:cs typeface="Courier New"/>
              <a:sym typeface="Courier New"/>
            </a:endParaRPr>
          </a:p>
          <a:p>
            <a:pPr indent="0" lvl="0" marL="0" rtl="0" algn="l">
              <a:lnSpc>
                <a:spcPct val="115000"/>
              </a:lnSpc>
              <a:spcBef>
                <a:spcPts val="0"/>
              </a:spcBef>
              <a:spcAft>
                <a:spcPts val="0"/>
              </a:spcAft>
              <a:buNone/>
            </a:pPr>
            <a:r>
              <a:rPr b="1" lang="en-GB" sz="1050">
                <a:solidFill>
                  <a:srgbClr val="657B83"/>
                </a:solidFill>
                <a:latin typeface="Courier New"/>
                <a:ea typeface="Courier New"/>
                <a:cs typeface="Courier New"/>
                <a:sym typeface="Courier New"/>
              </a:rPr>
              <a:t>  </a:t>
            </a:r>
            <a:endParaRPr b="1" sz="850">
              <a:solidFill>
                <a:srgbClr val="657B83"/>
              </a:solidFill>
              <a:latin typeface="Courier New"/>
              <a:ea typeface="Courier New"/>
              <a:cs typeface="Courier New"/>
              <a:sym typeface="Courier New"/>
            </a:endParaRPr>
          </a:p>
          <a:p>
            <a:pPr indent="0" lvl="0" marL="0" rtl="0" algn="l">
              <a:lnSpc>
                <a:spcPct val="115000"/>
              </a:lnSpc>
              <a:spcBef>
                <a:spcPts val="0"/>
              </a:spcBef>
              <a:spcAft>
                <a:spcPts val="0"/>
              </a:spcAft>
              <a:buNone/>
            </a:pPr>
            <a:r>
              <a:rPr b="1" lang="en-GB" sz="1050">
                <a:solidFill>
                  <a:srgbClr val="586E75"/>
                </a:solidFill>
                <a:latin typeface="Courier New"/>
                <a:ea typeface="Courier New"/>
                <a:cs typeface="Courier New"/>
                <a:sym typeface="Courier New"/>
              </a:rPr>
              <a:t>  </a:t>
            </a:r>
            <a:r>
              <a:rPr b="1" lang="en-GB" sz="1050">
                <a:solidFill>
                  <a:srgbClr val="586E75"/>
                </a:solidFill>
                <a:latin typeface="Courier New"/>
                <a:ea typeface="Courier New"/>
                <a:cs typeface="Courier New"/>
                <a:sym typeface="Courier New"/>
              </a:rPr>
              <a:t>enum</a:t>
            </a:r>
            <a:r>
              <a:rPr b="1" lang="en-GB" sz="1050">
                <a:solidFill>
                  <a:srgbClr val="657B83"/>
                </a:solidFill>
                <a:latin typeface="Courier New"/>
                <a:ea typeface="Courier New"/>
                <a:cs typeface="Courier New"/>
                <a:sym typeface="Courier New"/>
              </a:rPr>
              <a:t> </a:t>
            </a:r>
            <a:r>
              <a:rPr b="1" lang="en-GB" sz="1050">
                <a:solidFill>
                  <a:srgbClr val="CB4B16"/>
                </a:solidFill>
                <a:latin typeface="Courier New"/>
                <a:ea typeface="Courier New"/>
                <a:cs typeface="Courier New"/>
                <a:sym typeface="Courier New"/>
              </a:rPr>
              <a:t>Field</a:t>
            </a:r>
            <a:r>
              <a:rPr b="1" lang="en-GB" sz="1050">
                <a:solidFill>
                  <a:srgbClr val="657B83"/>
                </a:solidFill>
                <a:latin typeface="Courier New"/>
                <a:ea typeface="Courier New"/>
                <a:cs typeface="Courier New"/>
                <a:sym typeface="Courier New"/>
              </a:rPr>
              <a:t> : </a:t>
            </a:r>
            <a:r>
              <a:rPr b="1" lang="en-GB" sz="1050">
                <a:solidFill>
                  <a:srgbClr val="CB4B16"/>
                </a:solidFill>
                <a:latin typeface="Courier New"/>
                <a:ea typeface="Courier New"/>
                <a:cs typeface="Courier New"/>
                <a:sym typeface="Courier New"/>
              </a:rPr>
              <a:t>std</a:t>
            </a:r>
            <a:r>
              <a:rPr b="1" lang="en-GB" sz="1050">
                <a:solidFill>
                  <a:srgbClr val="657B83"/>
                </a:solidFill>
                <a:latin typeface="Courier New"/>
                <a:ea typeface="Courier New"/>
                <a:cs typeface="Courier New"/>
                <a:sym typeface="Courier New"/>
              </a:rPr>
              <a:t>::</a:t>
            </a:r>
            <a:r>
              <a:rPr b="1" lang="en-GB" sz="1050">
                <a:solidFill>
                  <a:srgbClr val="CB4B16"/>
                </a:solidFill>
                <a:latin typeface="Courier New"/>
                <a:ea typeface="Courier New"/>
                <a:cs typeface="Courier New"/>
                <a:sym typeface="Courier New"/>
              </a:rPr>
              <a:t>size_t</a:t>
            </a:r>
            <a:r>
              <a:rPr b="1" lang="en-GB" sz="1050">
                <a:solidFill>
                  <a:srgbClr val="657B83"/>
                </a:solidFill>
                <a:latin typeface="Courier New"/>
                <a:ea typeface="Courier New"/>
                <a:cs typeface="Courier New"/>
                <a:sym typeface="Courier New"/>
              </a:rPr>
              <a:t> {</a:t>
            </a:r>
            <a:r>
              <a:rPr b="1" lang="en-GB" sz="1050">
                <a:solidFill>
                  <a:srgbClr val="268BD2"/>
                </a:solidFill>
                <a:latin typeface="Courier New"/>
                <a:ea typeface="Courier New"/>
                <a:cs typeface="Courier New"/>
                <a:sym typeface="Courier New"/>
              </a:rPr>
              <a:t>x</a:t>
            </a:r>
            <a:r>
              <a:rPr b="1" lang="en-GB" sz="1050">
                <a:solidFill>
                  <a:srgbClr val="657B83"/>
                </a:solidFill>
                <a:latin typeface="Courier New"/>
                <a:ea typeface="Courier New"/>
                <a:cs typeface="Courier New"/>
                <a:sym typeface="Courier New"/>
              </a:rPr>
              <a:t>, </a:t>
            </a:r>
            <a:r>
              <a:rPr b="1" lang="en-GB" sz="1050">
                <a:solidFill>
                  <a:srgbClr val="268BD2"/>
                </a:solidFill>
                <a:latin typeface="Courier New"/>
                <a:ea typeface="Courier New"/>
                <a:cs typeface="Courier New"/>
                <a:sym typeface="Courier New"/>
              </a:rPr>
              <a:t>y</a:t>
            </a:r>
            <a:r>
              <a:rPr b="1" lang="en-GB" sz="1050">
                <a:solidFill>
                  <a:srgbClr val="657B83"/>
                </a:solidFill>
                <a:latin typeface="Courier New"/>
                <a:ea typeface="Courier New"/>
                <a:cs typeface="Courier New"/>
                <a:sym typeface="Courier New"/>
              </a:rPr>
              <a:t>};</a:t>
            </a:r>
            <a:endParaRPr b="1" sz="1050">
              <a:solidFill>
                <a:srgbClr val="657B83"/>
              </a:solidFill>
              <a:latin typeface="Courier New"/>
              <a:ea typeface="Courier New"/>
              <a:cs typeface="Courier New"/>
              <a:sym typeface="Courier New"/>
            </a:endParaRPr>
          </a:p>
          <a:p>
            <a:pPr indent="0" lvl="0" marL="0" rtl="0" algn="l">
              <a:lnSpc>
                <a:spcPct val="115000"/>
              </a:lnSpc>
              <a:spcBef>
                <a:spcPts val="0"/>
              </a:spcBef>
              <a:spcAft>
                <a:spcPts val="0"/>
              </a:spcAft>
              <a:buNone/>
            </a:pPr>
            <a:r>
              <a:t/>
            </a:r>
            <a:endParaRPr b="1" sz="1050">
              <a:solidFill>
                <a:srgbClr val="657B83"/>
              </a:solidFill>
              <a:latin typeface="Courier New"/>
              <a:ea typeface="Courier New"/>
              <a:cs typeface="Courier New"/>
              <a:sym typeface="Courier New"/>
            </a:endParaRPr>
          </a:p>
          <a:p>
            <a:pPr indent="0" lvl="0" marL="0" rtl="0" algn="l">
              <a:lnSpc>
                <a:spcPct val="115000"/>
              </a:lnSpc>
              <a:spcBef>
                <a:spcPts val="0"/>
              </a:spcBef>
              <a:spcAft>
                <a:spcPts val="0"/>
              </a:spcAft>
              <a:buNone/>
            </a:pPr>
            <a:r>
              <a:rPr b="1" lang="en-GB" sz="1050">
                <a:solidFill>
                  <a:srgbClr val="657B83"/>
                </a:solidFill>
                <a:latin typeface="Courier New"/>
                <a:ea typeface="Courier New"/>
                <a:cs typeface="Courier New"/>
                <a:sym typeface="Courier New"/>
              </a:rPr>
              <a:t>  </a:t>
            </a:r>
            <a:r>
              <a:rPr b="1" lang="en-GB" sz="1050">
                <a:solidFill>
                  <a:srgbClr val="CB4B16"/>
                </a:solidFill>
                <a:latin typeface="Courier New"/>
                <a:ea typeface="Courier New"/>
                <a:cs typeface="Courier New"/>
                <a:sym typeface="Courier New"/>
              </a:rPr>
              <a:t>UserDefinedMap</a:t>
            </a:r>
            <a:r>
              <a:rPr b="1" lang="en-GB" sz="1050">
                <a:solidFill>
                  <a:srgbClr val="657B83"/>
                </a:solidFill>
                <a:latin typeface="Courier New"/>
                <a:ea typeface="Courier New"/>
                <a:cs typeface="Courier New"/>
                <a:sym typeface="Courier New"/>
              </a:rPr>
              <a:t> </a:t>
            </a:r>
            <a:r>
              <a:rPr b="1" lang="en-GB" sz="1050">
                <a:solidFill>
                  <a:srgbClr val="268BD2"/>
                </a:solidFill>
                <a:latin typeface="Courier New"/>
                <a:ea typeface="Courier New"/>
                <a:cs typeface="Courier New"/>
                <a:sym typeface="Courier New"/>
              </a:rPr>
              <a:t>fields_map</a:t>
            </a:r>
            <a:r>
              <a:rPr b="1" lang="en-GB" sz="1050">
                <a:solidFill>
                  <a:srgbClr val="657B83"/>
                </a:solidFill>
                <a:latin typeface="Courier New"/>
                <a:ea typeface="Courier New"/>
                <a:cs typeface="Courier New"/>
                <a:sym typeface="Courier New"/>
              </a:rPr>
              <a:t>({</a:t>
            </a:r>
            <a:endParaRPr b="1" sz="1050">
              <a:solidFill>
                <a:srgbClr val="657B83"/>
              </a:solidFill>
              <a:latin typeface="Courier New"/>
              <a:ea typeface="Courier New"/>
              <a:cs typeface="Courier New"/>
              <a:sym typeface="Courier New"/>
            </a:endParaRPr>
          </a:p>
          <a:p>
            <a:pPr indent="0" lvl="0" marL="0" rtl="0" algn="l">
              <a:lnSpc>
                <a:spcPct val="115000"/>
              </a:lnSpc>
              <a:spcBef>
                <a:spcPts val="0"/>
              </a:spcBef>
              <a:spcAft>
                <a:spcPts val="0"/>
              </a:spcAft>
              <a:buNone/>
            </a:pPr>
            <a:r>
              <a:rPr b="1" lang="en-GB" sz="1050">
                <a:solidFill>
                  <a:srgbClr val="657B83"/>
                </a:solidFill>
                <a:latin typeface="Courier New"/>
                <a:ea typeface="Courier New"/>
                <a:cs typeface="Courier New"/>
                <a:sym typeface="Courier New"/>
              </a:rPr>
              <a:t>    {</a:t>
            </a:r>
            <a:r>
              <a:rPr b="1" lang="en-GB" sz="1050">
                <a:solidFill>
                  <a:srgbClr val="CB4B16"/>
                </a:solidFill>
                <a:latin typeface="Courier New"/>
                <a:ea typeface="Courier New"/>
                <a:cs typeface="Courier New"/>
                <a:sym typeface="Courier New"/>
              </a:rPr>
              <a:t>Field</a:t>
            </a:r>
            <a:r>
              <a:rPr b="1" lang="en-GB" sz="1050">
                <a:solidFill>
                  <a:srgbClr val="657B83"/>
                </a:solidFill>
                <a:latin typeface="Courier New"/>
                <a:ea typeface="Courier New"/>
                <a:cs typeface="Courier New"/>
                <a:sym typeface="Courier New"/>
              </a:rPr>
              <a:t>::</a:t>
            </a:r>
            <a:r>
              <a:rPr b="1" lang="en-GB" sz="1050">
                <a:solidFill>
                  <a:srgbClr val="268BD2"/>
                </a:solidFill>
                <a:latin typeface="Courier New"/>
                <a:ea typeface="Courier New"/>
                <a:cs typeface="Courier New"/>
                <a:sym typeface="Courier New"/>
              </a:rPr>
              <a:t>x</a:t>
            </a:r>
            <a:r>
              <a:rPr b="1" lang="en-GB" sz="1050">
                <a:solidFill>
                  <a:srgbClr val="657B83"/>
                </a:solidFill>
                <a:latin typeface="Courier New"/>
                <a:ea typeface="Courier New"/>
                <a:cs typeface="Courier New"/>
                <a:sym typeface="Courier New"/>
              </a:rPr>
              <a:t>, </a:t>
            </a:r>
            <a:r>
              <a:rPr b="1" lang="en-GB" sz="1050">
                <a:solidFill>
                  <a:srgbClr val="2AA198"/>
                </a:solidFill>
                <a:latin typeface="Courier New"/>
                <a:ea typeface="Courier New"/>
                <a:cs typeface="Courier New"/>
                <a:sym typeface="Courier New"/>
              </a:rPr>
              <a:t>"x"</a:t>
            </a:r>
            <a:r>
              <a:rPr b="1" lang="en-GB" sz="1050">
                <a:solidFill>
                  <a:srgbClr val="657B83"/>
                </a:solidFill>
                <a:latin typeface="Courier New"/>
                <a:ea typeface="Courier New"/>
                <a:cs typeface="Courier New"/>
                <a:sym typeface="Courier New"/>
              </a:rPr>
              <a:t>},</a:t>
            </a:r>
            <a:endParaRPr b="1" sz="1050">
              <a:solidFill>
                <a:srgbClr val="657B83"/>
              </a:solidFill>
              <a:latin typeface="Courier New"/>
              <a:ea typeface="Courier New"/>
              <a:cs typeface="Courier New"/>
              <a:sym typeface="Courier New"/>
            </a:endParaRPr>
          </a:p>
          <a:p>
            <a:pPr indent="0" lvl="0" marL="0" rtl="0" algn="l">
              <a:lnSpc>
                <a:spcPct val="115000"/>
              </a:lnSpc>
              <a:spcBef>
                <a:spcPts val="0"/>
              </a:spcBef>
              <a:spcAft>
                <a:spcPts val="0"/>
              </a:spcAft>
              <a:buNone/>
            </a:pPr>
            <a:r>
              <a:rPr b="1" lang="en-GB" sz="1050">
                <a:solidFill>
                  <a:srgbClr val="657B83"/>
                </a:solidFill>
                <a:latin typeface="Courier New"/>
                <a:ea typeface="Courier New"/>
                <a:cs typeface="Courier New"/>
                <a:sym typeface="Courier New"/>
              </a:rPr>
              <a:t>    {</a:t>
            </a:r>
            <a:r>
              <a:rPr b="1" lang="en-GB" sz="1050">
                <a:solidFill>
                  <a:srgbClr val="CB4B16"/>
                </a:solidFill>
                <a:latin typeface="Courier New"/>
                <a:ea typeface="Courier New"/>
                <a:cs typeface="Courier New"/>
                <a:sym typeface="Courier New"/>
              </a:rPr>
              <a:t>Field</a:t>
            </a:r>
            <a:r>
              <a:rPr b="1" lang="en-GB" sz="1050">
                <a:solidFill>
                  <a:srgbClr val="657B83"/>
                </a:solidFill>
                <a:latin typeface="Courier New"/>
                <a:ea typeface="Courier New"/>
                <a:cs typeface="Courier New"/>
                <a:sym typeface="Courier New"/>
              </a:rPr>
              <a:t>::</a:t>
            </a:r>
            <a:r>
              <a:rPr b="1" lang="en-GB" sz="1050">
                <a:solidFill>
                  <a:srgbClr val="268BD2"/>
                </a:solidFill>
                <a:latin typeface="Courier New"/>
                <a:ea typeface="Courier New"/>
                <a:cs typeface="Courier New"/>
                <a:sym typeface="Courier New"/>
              </a:rPr>
              <a:t>y</a:t>
            </a:r>
            <a:r>
              <a:rPr b="1" lang="en-GB" sz="1050">
                <a:solidFill>
                  <a:srgbClr val="657B83"/>
                </a:solidFill>
                <a:latin typeface="Courier New"/>
                <a:ea typeface="Courier New"/>
                <a:cs typeface="Courier New"/>
                <a:sym typeface="Courier New"/>
              </a:rPr>
              <a:t>, </a:t>
            </a:r>
            <a:r>
              <a:rPr b="1" lang="en-GB" sz="1050">
                <a:solidFill>
                  <a:srgbClr val="2AA198"/>
                </a:solidFill>
                <a:latin typeface="Courier New"/>
                <a:ea typeface="Courier New"/>
                <a:cs typeface="Courier New"/>
                <a:sym typeface="Courier New"/>
              </a:rPr>
              <a:t>"y"</a:t>
            </a:r>
            <a:r>
              <a:rPr b="1" lang="en-GB" sz="1050">
                <a:solidFill>
                  <a:srgbClr val="657B83"/>
                </a:solidFill>
                <a:latin typeface="Courier New"/>
                <a:ea typeface="Courier New"/>
                <a:cs typeface="Courier New"/>
                <a:sym typeface="Courier New"/>
              </a:rPr>
              <a:t>}});</a:t>
            </a:r>
            <a:endParaRPr b="1" sz="1050">
              <a:solidFill>
                <a:srgbClr val="657B83"/>
              </a:solidFill>
              <a:latin typeface="Courier New"/>
              <a:ea typeface="Courier New"/>
              <a:cs typeface="Courier New"/>
              <a:sym typeface="Courier New"/>
            </a:endParaRPr>
          </a:p>
          <a:p>
            <a:pPr indent="0" lvl="0" marL="0" rtl="0" algn="l">
              <a:lnSpc>
                <a:spcPct val="115000"/>
              </a:lnSpc>
              <a:spcBef>
                <a:spcPts val="0"/>
              </a:spcBef>
              <a:spcAft>
                <a:spcPts val="0"/>
              </a:spcAft>
              <a:buNone/>
            </a:pPr>
            <a:r>
              <a:t/>
            </a:r>
            <a:endParaRPr b="1" sz="1050">
              <a:solidFill>
                <a:srgbClr val="657B83"/>
              </a:solidFill>
              <a:latin typeface="Courier New"/>
              <a:ea typeface="Courier New"/>
              <a:cs typeface="Courier New"/>
              <a:sym typeface="Courier New"/>
            </a:endParaRPr>
          </a:p>
          <a:p>
            <a:pPr indent="0" lvl="0" marL="0" rtl="0" algn="l">
              <a:lnSpc>
                <a:spcPct val="115000"/>
              </a:lnSpc>
              <a:spcBef>
                <a:spcPts val="0"/>
              </a:spcBef>
              <a:spcAft>
                <a:spcPts val="0"/>
              </a:spcAft>
              <a:buNone/>
            </a:pPr>
            <a:r>
              <a:rPr b="1" lang="en-GB" sz="1050">
                <a:solidFill>
                  <a:srgbClr val="657B83"/>
                </a:solidFill>
                <a:latin typeface="Courier New"/>
                <a:ea typeface="Courier New"/>
                <a:cs typeface="Courier New"/>
                <a:sym typeface="Courier New"/>
              </a:rPr>
              <a:t>    </a:t>
            </a:r>
            <a:r>
              <a:rPr b="1" lang="en-GB" sz="1050">
                <a:solidFill>
                  <a:srgbClr val="CB4B16"/>
                </a:solidFill>
                <a:latin typeface="Courier New"/>
                <a:ea typeface="Courier New"/>
                <a:cs typeface="Courier New"/>
                <a:sym typeface="Courier New"/>
              </a:rPr>
              <a:t>RecordBuilder</a:t>
            </a:r>
            <a:r>
              <a:rPr b="1" lang="en-GB" sz="1050">
                <a:solidFill>
                  <a:srgbClr val="859900"/>
                </a:solidFill>
                <a:latin typeface="Courier New"/>
                <a:ea typeface="Courier New"/>
                <a:cs typeface="Courier New"/>
                <a:sym typeface="Courier New"/>
              </a:rPr>
              <a:t>&lt;</a:t>
            </a:r>
            <a:endParaRPr b="1" sz="1050">
              <a:solidFill>
                <a:srgbClr val="859900"/>
              </a:solidFill>
              <a:latin typeface="Courier New"/>
              <a:ea typeface="Courier New"/>
              <a:cs typeface="Courier New"/>
              <a:sym typeface="Courier New"/>
            </a:endParaRPr>
          </a:p>
          <a:p>
            <a:pPr indent="0" lvl="0" marL="0" rtl="0" algn="l">
              <a:lnSpc>
                <a:spcPct val="115000"/>
              </a:lnSpc>
              <a:spcBef>
                <a:spcPts val="0"/>
              </a:spcBef>
              <a:spcAft>
                <a:spcPts val="0"/>
              </a:spcAft>
              <a:buNone/>
            </a:pPr>
            <a:r>
              <a:rPr b="1" lang="en-GB" sz="1050">
                <a:solidFill>
                  <a:srgbClr val="657B83"/>
                </a:solidFill>
                <a:latin typeface="Courier New"/>
                <a:ea typeface="Courier New"/>
                <a:cs typeface="Courier New"/>
                <a:sym typeface="Courier New"/>
              </a:rPr>
              <a:t>    </a:t>
            </a:r>
            <a:r>
              <a:rPr b="1" lang="en-GB" sz="1050">
                <a:solidFill>
                  <a:srgbClr val="268BD2"/>
                </a:solidFill>
                <a:latin typeface="Courier New"/>
                <a:ea typeface="Courier New"/>
                <a:cs typeface="Courier New"/>
                <a:sym typeface="Courier New"/>
              </a:rPr>
              <a:t>    </a:t>
            </a:r>
            <a:r>
              <a:rPr b="1" lang="en-GB" sz="1050">
                <a:solidFill>
                  <a:srgbClr val="CB4B16"/>
                </a:solidFill>
                <a:latin typeface="Courier New"/>
                <a:ea typeface="Courier New"/>
                <a:cs typeface="Courier New"/>
                <a:sym typeface="Courier New"/>
              </a:rPr>
              <a:t>RecordField</a:t>
            </a:r>
            <a:r>
              <a:rPr b="1" lang="en-GB" sz="1050">
                <a:solidFill>
                  <a:srgbClr val="859900"/>
                </a:solidFill>
                <a:latin typeface="Courier New"/>
                <a:ea typeface="Courier New"/>
                <a:cs typeface="Courier New"/>
                <a:sym typeface="Courier New"/>
              </a:rPr>
              <a:t>&lt;</a:t>
            </a:r>
            <a:r>
              <a:rPr b="1" lang="en-GB" sz="1050">
                <a:solidFill>
                  <a:srgbClr val="CB4B16"/>
                </a:solidFill>
                <a:latin typeface="Courier New"/>
                <a:ea typeface="Courier New"/>
                <a:cs typeface="Courier New"/>
                <a:sym typeface="Courier New"/>
              </a:rPr>
              <a:t>Field</a:t>
            </a:r>
            <a:r>
              <a:rPr b="1" lang="en-GB" sz="1050">
                <a:solidFill>
                  <a:srgbClr val="657B83"/>
                </a:solidFill>
                <a:latin typeface="Courier New"/>
                <a:ea typeface="Courier New"/>
                <a:cs typeface="Courier New"/>
                <a:sym typeface="Courier New"/>
              </a:rPr>
              <a:t>::</a:t>
            </a:r>
            <a:r>
              <a:rPr b="1" lang="en-GB" sz="1050">
                <a:solidFill>
                  <a:srgbClr val="268BD2"/>
                </a:solidFill>
                <a:latin typeface="Courier New"/>
                <a:ea typeface="Courier New"/>
                <a:cs typeface="Courier New"/>
                <a:sym typeface="Courier New"/>
              </a:rPr>
              <a:t>x</a:t>
            </a:r>
            <a:r>
              <a:rPr b="1" lang="en-GB" sz="1050">
                <a:solidFill>
                  <a:srgbClr val="657B83"/>
                </a:solidFill>
                <a:latin typeface="Courier New"/>
                <a:ea typeface="Courier New"/>
                <a:cs typeface="Courier New"/>
                <a:sym typeface="Courier New"/>
              </a:rPr>
              <a:t>, </a:t>
            </a:r>
            <a:r>
              <a:rPr b="1" lang="en-GB" sz="1050">
                <a:solidFill>
                  <a:srgbClr val="CB4B16"/>
                </a:solidFill>
                <a:latin typeface="Courier New"/>
                <a:ea typeface="Courier New"/>
                <a:cs typeface="Courier New"/>
                <a:sym typeface="Courier New"/>
              </a:rPr>
              <a:t>NumpyBuilder</a:t>
            </a:r>
            <a:r>
              <a:rPr b="1" lang="en-GB" sz="1050">
                <a:solidFill>
                  <a:srgbClr val="859900"/>
                </a:solidFill>
                <a:latin typeface="Courier New"/>
                <a:ea typeface="Courier New"/>
                <a:cs typeface="Courier New"/>
                <a:sym typeface="Courier New"/>
              </a:rPr>
              <a:t>&lt;</a:t>
            </a:r>
            <a:r>
              <a:rPr b="1" lang="en-GB" sz="1050">
                <a:solidFill>
                  <a:srgbClr val="586E75"/>
                </a:solidFill>
                <a:latin typeface="Courier New"/>
                <a:ea typeface="Courier New"/>
                <a:cs typeface="Courier New"/>
                <a:sym typeface="Courier New"/>
              </a:rPr>
              <a:t>double</a:t>
            </a:r>
            <a:r>
              <a:rPr b="1" lang="en-GB" sz="1050">
                <a:solidFill>
                  <a:srgbClr val="859900"/>
                </a:solidFill>
                <a:latin typeface="Courier New"/>
                <a:ea typeface="Courier New"/>
                <a:cs typeface="Courier New"/>
                <a:sym typeface="Courier New"/>
              </a:rPr>
              <a:t>&gt;&gt;</a:t>
            </a:r>
            <a:r>
              <a:rPr b="1" lang="en-GB" sz="1050">
                <a:solidFill>
                  <a:srgbClr val="657B83"/>
                </a:solidFill>
                <a:latin typeface="Courier New"/>
                <a:ea typeface="Courier New"/>
                <a:cs typeface="Courier New"/>
                <a:sym typeface="Courier New"/>
              </a:rPr>
              <a:t>,</a:t>
            </a:r>
            <a:endParaRPr b="1" sz="1050">
              <a:solidFill>
                <a:srgbClr val="657B83"/>
              </a:solidFill>
              <a:latin typeface="Courier New"/>
              <a:ea typeface="Courier New"/>
              <a:cs typeface="Courier New"/>
              <a:sym typeface="Courier New"/>
            </a:endParaRPr>
          </a:p>
          <a:p>
            <a:pPr indent="0" lvl="0" marL="457200" rtl="0" algn="l">
              <a:lnSpc>
                <a:spcPct val="135714"/>
              </a:lnSpc>
              <a:spcBef>
                <a:spcPts val="0"/>
              </a:spcBef>
              <a:spcAft>
                <a:spcPts val="0"/>
              </a:spcAft>
              <a:buNone/>
            </a:pPr>
            <a:r>
              <a:rPr b="1" lang="en-GB" sz="1050">
                <a:solidFill>
                  <a:srgbClr val="CB4B16"/>
                </a:solidFill>
                <a:latin typeface="Courier New"/>
                <a:ea typeface="Courier New"/>
                <a:cs typeface="Courier New"/>
                <a:sym typeface="Courier New"/>
              </a:rPr>
              <a:t>  RecordField</a:t>
            </a:r>
            <a:r>
              <a:rPr b="1" lang="en-GB" sz="1050">
                <a:solidFill>
                  <a:srgbClr val="859900"/>
                </a:solidFill>
                <a:latin typeface="Courier New"/>
                <a:ea typeface="Courier New"/>
                <a:cs typeface="Courier New"/>
                <a:sym typeface="Courier New"/>
              </a:rPr>
              <a:t>&lt;</a:t>
            </a:r>
            <a:r>
              <a:rPr b="1" lang="en-GB" sz="1050">
                <a:solidFill>
                  <a:srgbClr val="CB4B16"/>
                </a:solidFill>
                <a:latin typeface="Courier New"/>
                <a:ea typeface="Courier New"/>
                <a:cs typeface="Courier New"/>
                <a:sym typeface="Courier New"/>
              </a:rPr>
              <a:t>Field</a:t>
            </a:r>
            <a:r>
              <a:rPr b="1" lang="en-GB" sz="1050">
                <a:solidFill>
                  <a:srgbClr val="657B83"/>
                </a:solidFill>
                <a:latin typeface="Courier New"/>
                <a:ea typeface="Courier New"/>
                <a:cs typeface="Courier New"/>
                <a:sym typeface="Courier New"/>
              </a:rPr>
              <a:t>::</a:t>
            </a:r>
            <a:r>
              <a:rPr b="1" lang="en-GB" sz="1050">
                <a:solidFill>
                  <a:srgbClr val="268BD2"/>
                </a:solidFill>
                <a:latin typeface="Courier New"/>
                <a:ea typeface="Courier New"/>
                <a:cs typeface="Courier New"/>
                <a:sym typeface="Courier New"/>
              </a:rPr>
              <a:t>y</a:t>
            </a:r>
            <a:r>
              <a:rPr b="1" lang="en-GB" sz="1050">
                <a:solidFill>
                  <a:srgbClr val="657B83"/>
                </a:solidFill>
                <a:latin typeface="Courier New"/>
                <a:ea typeface="Courier New"/>
                <a:cs typeface="Courier New"/>
                <a:sym typeface="Courier New"/>
              </a:rPr>
              <a:t>, </a:t>
            </a:r>
            <a:r>
              <a:rPr b="1" lang="en-GB" sz="1050">
                <a:solidFill>
                  <a:srgbClr val="CB4B16"/>
                </a:solidFill>
                <a:latin typeface="Courier New"/>
                <a:ea typeface="Courier New"/>
                <a:cs typeface="Courier New"/>
                <a:sym typeface="Courier New"/>
              </a:rPr>
              <a:t>ListOffsetBuilder</a:t>
            </a:r>
            <a:r>
              <a:rPr b="1" lang="en-GB" sz="1050">
                <a:solidFill>
                  <a:srgbClr val="859900"/>
                </a:solidFill>
                <a:latin typeface="Courier New"/>
                <a:ea typeface="Courier New"/>
                <a:cs typeface="Courier New"/>
                <a:sym typeface="Courier New"/>
              </a:rPr>
              <a:t>&lt;</a:t>
            </a:r>
            <a:r>
              <a:rPr b="1" lang="en-GB" sz="1050">
                <a:solidFill>
                  <a:srgbClr val="586E75"/>
                </a:solidFill>
                <a:latin typeface="Courier New"/>
                <a:ea typeface="Courier New"/>
                <a:cs typeface="Courier New"/>
                <a:sym typeface="Courier New"/>
              </a:rPr>
              <a:t>int64_t</a:t>
            </a:r>
            <a:r>
              <a:rPr b="1" lang="en-GB" sz="1050">
                <a:solidFill>
                  <a:srgbClr val="657B83"/>
                </a:solidFill>
                <a:latin typeface="Courier New"/>
                <a:ea typeface="Courier New"/>
                <a:cs typeface="Courier New"/>
                <a:sym typeface="Courier New"/>
              </a:rPr>
              <a:t>,</a:t>
            </a:r>
            <a:endParaRPr b="1" sz="1050">
              <a:solidFill>
                <a:srgbClr val="657B83"/>
              </a:solidFill>
              <a:latin typeface="Courier New"/>
              <a:ea typeface="Courier New"/>
              <a:cs typeface="Courier New"/>
              <a:sym typeface="Courier New"/>
            </a:endParaRPr>
          </a:p>
          <a:p>
            <a:pPr indent="0" lvl="0" marL="457200" rtl="0" algn="l">
              <a:lnSpc>
                <a:spcPct val="135714"/>
              </a:lnSpc>
              <a:spcBef>
                <a:spcPts val="0"/>
              </a:spcBef>
              <a:spcAft>
                <a:spcPts val="0"/>
              </a:spcAft>
              <a:buNone/>
            </a:pPr>
            <a:r>
              <a:rPr b="1" lang="en-GB" sz="1050">
                <a:solidFill>
                  <a:srgbClr val="657B83"/>
                </a:solidFill>
                <a:latin typeface="Courier New"/>
                <a:ea typeface="Courier New"/>
                <a:cs typeface="Courier New"/>
                <a:sym typeface="Courier New"/>
              </a:rPr>
              <a:t>      </a:t>
            </a:r>
            <a:r>
              <a:rPr b="1" lang="en-GB" sz="1050">
                <a:solidFill>
                  <a:srgbClr val="CB4B16"/>
                </a:solidFill>
                <a:latin typeface="Courier New"/>
                <a:ea typeface="Courier New"/>
                <a:cs typeface="Courier New"/>
                <a:sym typeface="Courier New"/>
              </a:rPr>
              <a:t>NumpyBuilder</a:t>
            </a:r>
            <a:r>
              <a:rPr b="1" lang="en-GB" sz="1050">
                <a:solidFill>
                  <a:srgbClr val="859900"/>
                </a:solidFill>
                <a:latin typeface="Courier New"/>
                <a:ea typeface="Courier New"/>
                <a:cs typeface="Courier New"/>
                <a:sym typeface="Courier New"/>
              </a:rPr>
              <a:t>&lt;</a:t>
            </a:r>
            <a:r>
              <a:rPr b="1" lang="en-GB" sz="1050">
                <a:solidFill>
                  <a:srgbClr val="586E75"/>
                </a:solidFill>
                <a:latin typeface="Courier New"/>
                <a:ea typeface="Courier New"/>
                <a:cs typeface="Courier New"/>
                <a:sym typeface="Courier New"/>
              </a:rPr>
              <a:t>int32_t</a:t>
            </a:r>
            <a:r>
              <a:rPr b="1" lang="en-GB" sz="1050">
                <a:solidFill>
                  <a:srgbClr val="859900"/>
                </a:solidFill>
                <a:latin typeface="Courier New"/>
                <a:ea typeface="Courier New"/>
                <a:cs typeface="Courier New"/>
                <a:sym typeface="Courier New"/>
              </a:rPr>
              <a:t>&gt;&gt;&gt;</a:t>
            </a:r>
            <a:endParaRPr b="1" sz="1050">
              <a:solidFill>
                <a:srgbClr val="657B83"/>
              </a:solidFill>
              <a:latin typeface="Courier New"/>
              <a:ea typeface="Courier New"/>
              <a:cs typeface="Courier New"/>
              <a:sym typeface="Courier New"/>
            </a:endParaRPr>
          </a:p>
          <a:p>
            <a:pPr indent="0" lvl="0" marL="0" rtl="0" algn="l">
              <a:lnSpc>
                <a:spcPct val="115000"/>
              </a:lnSpc>
              <a:spcBef>
                <a:spcPts val="0"/>
              </a:spcBef>
              <a:spcAft>
                <a:spcPts val="0"/>
              </a:spcAft>
              <a:buNone/>
            </a:pPr>
            <a:r>
              <a:rPr b="1" lang="en-GB" sz="1050">
                <a:solidFill>
                  <a:srgbClr val="657B83"/>
                </a:solidFill>
                <a:latin typeface="Courier New"/>
                <a:ea typeface="Courier New"/>
                <a:cs typeface="Courier New"/>
                <a:sym typeface="Courier New"/>
              </a:rPr>
              <a:t>    </a:t>
            </a:r>
            <a:r>
              <a:rPr b="1" lang="en-GB" sz="1050">
                <a:solidFill>
                  <a:srgbClr val="859900"/>
                </a:solidFill>
                <a:latin typeface="Courier New"/>
                <a:ea typeface="Courier New"/>
                <a:cs typeface="Courier New"/>
                <a:sym typeface="Courier New"/>
              </a:rPr>
              <a:t>&gt;</a:t>
            </a:r>
            <a:r>
              <a:rPr b="1" lang="en-GB" sz="1050">
                <a:solidFill>
                  <a:srgbClr val="657B83"/>
                </a:solidFill>
                <a:latin typeface="Courier New"/>
                <a:ea typeface="Courier New"/>
                <a:cs typeface="Courier New"/>
                <a:sym typeface="Courier New"/>
              </a:rPr>
              <a:t> </a:t>
            </a:r>
            <a:r>
              <a:rPr b="1" lang="en-GB" sz="1050">
                <a:solidFill>
                  <a:srgbClr val="268BD2"/>
                </a:solidFill>
                <a:latin typeface="Courier New"/>
                <a:ea typeface="Courier New"/>
                <a:cs typeface="Courier New"/>
                <a:sym typeface="Courier New"/>
              </a:rPr>
              <a:t>builder;</a:t>
            </a:r>
            <a:endParaRPr b="1" sz="1050">
              <a:solidFill>
                <a:srgbClr val="268BD2"/>
              </a:solidFill>
              <a:latin typeface="Courier New"/>
              <a:ea typeface="Courier New"/>
              <a:cs typeface="Courier New"/>
              <a:sym typeface="Courier New"/>
            </a:endParaRPr>
          </a:p>
          <a:p>
            <a:pPr indent="0" lvl="0" marL="0" rtl="0" algn="l">
              <a:lnSpc>
                <a:spcPct val="135714"/>
              </a:lnSpc>
              <a:spcBef>
                <a:spcPts val="0"/>
              </a:spcBef>
              <a:spcAft>
                <a:spcPts val="0"/>
              </a:spcAft>
              <a:buNone/>
            </a:pPr>
            <a:r>
              <a:rPr b="1" lang="en-GB" sz="1050">
                <a:solidFill>
                  <a:srgbClr val="657B83"/>
                </a:solidFill>
                <a:latin typeface="Courier New"/>
                <a:ea typeface="Courier New"/>
                <a:cs typeface="Courier New"/>
                <a:sym typeface="Courier New"/>
              </a:rPr>
              <a:t>  </a:t>
            </a:r>
            <a:endParaRPr b="1" sz="1050">
              <a:solidFill>
                <a:srgbClr val="657B83"/>
              </a:solidFill>
              <a:latin typeface="Courier New"/>
              <a:ea typeface="Courier New"/>
              <a:cs typeface="Courier New"/>
              <a:sym typeface="Courier New"/>
            </a:endParaRPr>
          </a:p>
          <a:p>
            <a:pPr indent="0" lvl="0" marL="0" rtl="0" algn="l">
              <a:lnSpc>
                <a:spcPct val="135714"/>
              </a:lnSpc>
              <a:spcBef>
                <a:spcPts val="0"/>
              </a:spcBef>
              <a:spcAft>
                <a:spcPts val="0"/>
              </a:spcAft>
              <a:buNone/>
            </a:pPr>
            <a:r>
              <a:rPr b="1" lang="en-GB" sz="1050">
                <a:solidFill>
                  <a:srgbClr val="268BD2"/>
                </a:solidFill>
                <a:latin typeface="Courier New"/>
                <a:ea typeface="Courier New"/>
                <a:cs typeface="Courier New"/>
                <a:sym typeface="Courier New"/>
              </a:rPr>
              <a:t>  builder</a:t>
            </a:r>
            <a:r>
              <a:rPr b="1" lang="en-GB" sz="1050">
                <a:solidFill>
                  <a:srgbClr val="657B83"/>
                </a:solidFill>
                <a:latin typeface="Courier New"/>
                <a:ea typeface="Courier New"/>
                <a:cs typeface="Courier New"/>
                <a:sym typeface="Courier New"/>
              </a:rPr>
              <a:t>.</a:t>
            </a:r>
            <a:r>
              <a:rPr b="1" lang="en-GB" sz="1050">
                <a:solidFill>
                  <a:srgbClr val="268BD2"/>
                </a:solidFill>
                <a:latin typeface="Courier New"/>
                <a:ea typeface="Courier New"/>
                <a:cs typeface="Courier New"/>
                <a:sym typeface="Courier New"/>
              </a:rPr>
              <a:t>set_field_names</a:t>
            </a:r>
            <a:r>
              <a:rPr b="1" lang="en-GB" sz="1050">
                <a:solidFill>
                  <a:srgbClr val="657B83"/>
                </a:solidFill>
                <a:latin typeface="Courier New"/>
                <a:ea typeface="Courier New"/>
                <a:cs typeface="Courier New"/>
                <a:sym typeface="Courier New"/>
              </a:rPr>
              <a:t>(</a:t>
            </a:r>
            <a:r>
              <a:rPr b="1" lang="en-GB" sz="1050">
                <a:solidFill>
                  <a:srgbClr val="268BD2"/>
                </a:solidFill>
                <a:latin typeface="Courier New"/>
                <a:ea typeface="Courier New"/>
                <a:cs typeface="Courier New"/>
                <a:sym typeface="Courier New"/>
              </a:rPr>
              <a:t>fields_map</a:t>
            </a:r>
            <a:r>
              <a:rPr b="1" lang="en-GB" sz="1050">
                <a:solidFill>
                  <a:srgbClr val="657B83"/>
                </a:solidFill>
                <a:latin typeface="Courier New"/>
                <a:ea typeface="Courier New"/>
                <a:cs typeface="Courier New"/>
                <a:sym typeface="Courier New"/>
              </a:rPr>
              <a:t>);</a:t>
            </a:r>
            <a:endParaRPr b="1" sz="1050">
              <a:solidFill>
                <a:srgbClr val="657B83"/>
              </a:solidFill>
              <a:latin typeface="Courier New"/>
              <a:ea typeface="Courier New"/>
              <a:cs typeface="Courier New"/>
              <a:sym typeface="Courier New"/>
            </a:endParaRPr>
          </a:p>
          <a:p>
            <a:pPr indent="0" lvl="0" marL="0" rtl="0" algn="l">
              <a:lnSpc>
                <a:spcPct val="115000"/>
              </a:lnSpc>
              <a:spcBef>
                <a:spcPts val="0"/>
              </a:spcBef>
              <a:spcAft>
                <a:spcPts val="0"/>
              </a:spcAft>
              <a:buNone/>
            </a:pPr>
            <a:r>
              <a:t/>
            </a:r>
            <a:endParaRPr b="1" sz="850">
              <a:solidFill>
                <a:srgbClr val="657B83"/>
              </a:solidFill>
              <a:latin typeface="Courier New"/>
              <a:ea typeface="Courier New"/>
              <a:cs typeface="Courier New"/>
              <a:sym typeface="Courier New"/>
            </a:endParaRPr>
          </a:p>
          <a:p>
            <a:pPr indent="0" lvl="0" marL="0" rtl="0" algn="l">
              <a:lnSpc>
                <a:spcPct val="115000"/>
              </a:lnSpc>
              <a:spcBef>
                <a:spcPts val="0"/>
              </a:spcBef>
              <a:spcAft>
                <a:spcPts val="0"/>
              </a:spcAft>
              <a:buNone/>
            </a:pPr>
            <a:r>
              <a:rPr b="1" lang="en-GB" sz="1050">
                <a:solidFill>
                  <a:srgbClr val="657B83"/>
                </a:solidFill>
                <a:latin typeface="Courier New"/>
                <a:ea typeface="Courier New"/>
                <a:cs typeface="Courier New"/>
                <a:sym typeface="Courier New"/>
              </a:rPr>
              <a:t>  </a:t>
            </a:r>
            <a:r>
              <a:rPr b="1" lang="en-GB" sz="1050">
                <a:solidFill>
                  <a:srgbClr val="586E75"/>
                </a:solidFill>
                <a:latin typeface="Courier New"/>
                <a:ea typeface="Courier New"/>
                <a:cs typeface="Courier New"/>
                <a:sym typeface="Courier New"/>
              </a:rPr>
              <a:t>auto</a:t>
            </a:r>
            <a:r>
              <a:rPr b="1" lang="en-GB" sz="1050">
                <a:solidFill>
                  <a:srgbClr val="859900"/>
                </a:solidFill>
                <a:latin typeface="Courier New"/>
                <a:ea typeface="Courier New"/>
                <a:cs typeface="Courier New"/>
                <a:sym typeface="Courier New"/>
              </a:rPr>
              <a:t>&amp;</a:t>
            </a:r>
            <a:r>
              <a:rPr b="1" lang="en-GB" sz="1050">
                <a:solidFill>
                  <a:srgbClr val="657B83"/>
                </a:solidFill>
                <a:latin typeface="Courier New"/>
                <a:ea typeface="Courier New"/>
                <a:cs typeface="Courier New"/>
                <a:sym typeface="Courier New"/>
              </a:rPr>
              <a:t> </a:t>
            </a:r>
            <a:r>
              <a:rPr b="1" lang="en-GB" sz="1050">
                <a:solidFill>
                  <a:srgbClr val="268BD2"/>
                </a:solidFill>
                <a:latin typeface="Courier New"/>
                <a:ea typeface="Courier New"/>
                <a:cs typeface="Courier New"/>
                <a:sym typeface="Courier New"/>
              </a:rPr>
              <a:t>x_builder</a:t>
            </a:r>
            <a:r>
              <a:rPr b="1" lang="en-GB" sz="1050">
                <a:solidFill>
                  <a:srgbClr val="657B83"/>
                </a:solidFill>
                <a:latin typeface="Courier New"/>
                <a:ea typeface="Courier New"/>
                <a:cs typeface="Courier New"/>
                <a:sym typeface="Courier New"/>
              </a:rPr>
              <a:t> </a:t>
            </a:r>
            <a:r>
              <a:rPr b="1" lang="en-GB" sz="1050">
                <a:solidFill>
                  <a:srgbClr val="859900"/>
                </a:solidFill>
                <a:latin typeface="Courier New"/>
                <a:ea typeface="Courier New"/>
                <a:cs typeface="Courier New"/>
                <a:sym typeface="Courier New"/>
              </a:rPr>
              <a:t>=</a:t>
            </a:r>
            <a:r>
              <a:rPr b="1" lang="en-GB" sz="1050">
                <a:solidFill>
                  <a:srgbClr val="657B83"/>
                </a:solidFill>
                <a:latin typeface="Courier New"/>
                <a:ea typeface="Courier New"/>
                <a:cs typeface="Courier New"/>
                <a:sym typeface="Courier New"/>
              </a:rPr>
              <a:t> </a:t>
            </a:r>
            <a:r>
              <a:rPr b="1" lang="en-GB" sz="1050">
                <a:solidFill>
                  <a:srgbClr val="268BD2"/>
                </a:solidFill>
                <a:latin typeface="Courier New"/>
                <a:ea typeface="Courier New"/>
                <a:cs typeface="Courier New"/>
                <a:sym typeface="Courier New"/>
              </a:rPr>
              <a:t>builder</a:t>
            </a:r>
            <a:r>
              <a:rPr b="1" lang="en-GB" sz="1050">
                <a:solidFill>
                  <a:srgbClr val="657B83"/>
                </a:solidFill>
                <a:latin typeface="Courier New"/>
                <a:ea typeface="Courier New"/>
                <a:cs typeface="Courier New"/>
                <a:sym typeface="Courier New"/>
              </a:rPr>
              <a:t>.</a:t>
            </a:r>
            <a:r>
              <a:rPr b="1" lang="en-GB" sz="1050">
                <a:solidFill>
                  <a:srgbClr val="268BD2"/>
                </a:solidFill>
                <a:latin typeface="Courier New"/>
                <a:ea typeface="Courier New"/>
                <a:cs typeface="Courier New"/>
                <a:sym typeface="Courier New"/>
              </a:rPr>
              <a:t>field</a:t>
            </a:r>
            <a:r>
              <a:rPr b="1" lang="en-GB" sz="1050">
                <a:solidFill>
                  <a:srgbClr val="859900"/>
                </a:solidFill>
                <a:latin typeface="Courier New"/>
                <a:ea typeface="Courier New"/>
                <a:cs typeface="Courier New"/>
                <a:sym typeface="Courier New"/>
              </a:rPr>
              <a:t>&lt;</a:t>
            </a:r>
            <a:r>
              <a:rPr b="1" lang="en-GB" sz="1050">
                <a:solidFill>
                  <a:srgbClr val="CB4B16"/>
                </a:solidFill>
                <a:latin typeface="Courier New"/>
                <a:ea typeface="Courier New"/>
                <a:cs typeface="Courier New"/>
                <a:sym typeface="Courier New"/>
              </a:rPr>
              <a:t>Field</a:t>
            </a:r>
            <a:r>
              <a:rPr b="1" lang="en-GB" sz="1050">
                <a:solidFill>
                  <a:srgbClr val="657B83"/>
                </a:solidFill>
                <a:latin typeface="Courier New"/>
                <a:ea typeface="Courier New"/>
                <a:cs typeface="Courier New"/>
                <a:sym typeface="Courier New"/>
              </a:rPr>
              <a:t>::</a:t>
            </a:r>
            <a:r>
              <a:rPr b="1" lang="en-GB" sz="1050">
                <a:solidFill>
                  <a:srgbClr val="268BD2"/>
                </a:solidFill>
                <a:latin typeface="Courier New"/>
                <a:ea typeface="Courier New"/>
                <a:cs typeface="Courier New"/>
                <a:sym typeface="Courier New"/>
              </a:rPr>
              <a:t>x</a:t>
            </a:r>
            <a:r>
              <a:rPr b="1" lang="en-GB" sz="1050">
                <a:solidFill>
                  <a:srgbClr val="859900"/>
                </a:solidFill>
                <a:latin typeface="Courier New"/>
                <a:ea typeface="Courier New"/>
                <a:cs typeface="Courier New"/>
                <a:sym typeface="Courier New"/>
              </a:rPr>
              <a:t>&gt;</a:t>
            </a:r>
            <a:r>
              <a:rPr b="1" lang="en-GB" sz="1050">
                <a:solidFill>
                  <a:srgbClr val="657B83"/>
                </a:solidFill>
                <a:latin typeface="Courier New"/>
                <a:ea typeface="Courier New"/>
                <a:cs typeface="Courier New"/>
                <a:sym typeface="Courier New"/>
              </a:rPr>
              <a:t>();</a:t>
            </a:r>
            <a:endParaRPr b="1" sz="1050">
              <a:solidFill>
                <a:srgbClr val="657B83"/>
              </a:solidFill>
              <a:latin typeface="Courier New"/>
              <a:ea typeface="Courier New"/>
              <a:cs typeface="Courier New"/>
              <a:sym typeface="Courier New"/>
            </a:endParaRPr>
          </a:p>
          <a:p>
            <a:pPr indent="0" lvl="0" marL="0" rtl="0" algn="l">
              <a:lnSpc>
                <a:spcPct val="115000"/>
              </a:lnSpc>
              <a:spcBef>
                <a:spcPts val="0"/>
              </a:spcBef>
              <a:spcAft>
                <a:spcPts val="0"/>
              </a:spcAft>
              <a:buNone/>
            </a:pPr>
            <a:r>
              <a:rPr b="1" lang="en-GB" sz="1050">
                <a:solidFill>
                  <a:srgbClr val="657B83"/>
                </a:solidFill>
                <a:latin typeface="Courier New"/>
                <a:ea typeface="Courier New"/>
                <a:cs typeface="Courier New"/>
                <a:sym typeface="Courier New"/>
              </a:rPr>
              <a:t>  </a:t>
            </a:r>
            <a:r>
              <a:rPr b="1" lang="en-GB" sz="1050">
                <a:solidFill>
                  <a:srgbClr val="586E75"/>
                </a:solidFill>
                <a:latin typeface="Courier New"/>
                <a:ea typeface="Courier New"/>
                <a:cs typeface="Courier New"/>
                <a:sym typeface="Courier New"/>
              </a:rPr>
              <a:t>auto</a:t>
            </a:r>
            <a:r>
              <a:rPr b="1" lang="en-GB" sz="1050">
                <a:solidFill>
                  <a:srgbClr val="859900"/>
                </a:solidFill>
                <a:latin typeface="Courier New"/>
                <a:ea typeface="Courier New"/>
                <a:cs typeface="Courier New"/>
                <a:sym typeface="Courier New"/>
              </a:rPr>
              <a:t>&amp;</a:t>
            </a:r>
            <a:r>
              <a:rPr b="1" lang="en-GB" sz="1050">
                <a:solidFill>
                  <a:srgbClr val="657B83"/>
                </a:solidFill>
                <a:latin typeface="Courier New"/>
                <a:ea typeface="Courier New"/>
                <a:cs typeface="Courier New"/>
                <a:sym typeface="Courier New"/>
              </a:rPr>
              <a:t> </a:t>
            </a:r>
            <a:r>
              <a:rPr b="1" lang="en-GB" sz="1050">
                <a:solidFill>
                  <a:srgbClr val="268BD2"/>
                </a:solidFill>
                <a:latin typeface="Courier New"/>
                <a:ea typeface="Courier New"/>
                <a:cs typeface="Courier New"/>
                <a:sym typeface="Courier New"/>
              </a:rPr>
              <a:t>y_builder</a:t>
            </a:r>
            <a:r>
              <a:rPr b="1" lang="en-GB" sz="1050">
                <a:solidFill>
                  <a:srgbClr val="657B83"/>
                </a:solidFill>
                <a:latin typeface="Courier New"/>
                <a:ea typeface="Courier New"/>
                <a:cs typeface="Courier New"/>
                <a:sym typeface="Courier New"/>
              </a:rPr>
              <a:t> </a:t>
            </a:r>
            <a:r>
              <a:rPr b="1" lang="en-GB" sz="1050">
                <a:solidFill>
                  <a:srgbClr val="859900"/>
                </a:solidFill>
                <a:latin typeface="Courier New"/>
                <a:ea typeface="Courier New"/>
                <a:cs typeface="Courier New"/>
                <a:sym typeface="Courier New"/>
              </a:rPr>
              <a:t>=</a:t>
            </a:r>
            <a:r>
              <a:rPr b="1" lang="en-GB" sz="1050">
                <a:solidFill>
                  <a:srgbClr val="657B83"/>
                </a:solidFill>
                <a:latin typeface="Courier New"/>
                <a:ea typeface="Courier New"/>
                <a:cs typeface="Courier New"/>
                <a:sym typeface="Courier New"/>
              </a:rPr>
              <a:t> </a:t>
            </a:r>
            <a:r>
              <a:rPr b="1" lang="en-GB" sz="1050">
                <a:solidFill>
                  <a:srgbClr val="268BD2"/>
                </a:solidFill>
                <a:latin typeface="Courier New"/>
                <a:ea typeface="Courier New"/>
                <a:cs typeface="Courier New"/>
                <a:sym typeface="Courier New"/>
              </a:rPr>
              <a:t>builder</a:t>
            </a:r>
            <a:r>
              <a:rPr b="1" lang="en-GB" sz="1050">
                <a:solidFill>
                  <a:srgbClr val="657B83"/>
                </a:solidFill>
                <a:latin typeface="Courier New"/>
                <a:ea typeface="Courier New"/>
                <a:cs typeface="Courier New"/>
                <a:sym typeface="Courier New"/>
              </a:rPr>
              <a:t>.</a:t>
            </a:r>
            <a:r>
              <a:rPr b="1" lang="en-GB" sz="1050">
                <a:solidFill>
                  <a:srgbClr val="268BD2"/>
                </a:solidFill>
                <a:latin typeface="Courier New"/>
                <a:ea typeface="Courier New"/>
                <a:cs typeface="Courier New"/>
                <a:sym typeface="Courier New"/>
              </a:rPr>
              <a:t>field</a:t>
            </a:r>
            <a:r>
              <a:rPr b="1" lang="en-GB" sz="1050">
                <a:solidFill>
                  <a:srgbClr val="859900"/>
                </a:solidFill>
                <a:latin typeface="Courier New"/>
                <a:ea typeface="Courier New"/>
                <a:cs typeface="Courier New"/>
                <a:sym typeface="Courier New"/>
              </a:rPr>
              <a:t>&lt;</a:t>
            </a:r>
            <a:r>
              <a:rPr b="1" lang="en-GB" sz="1050">
                <a:solidFill>
                  <a:srgbClr val="CB4B16"/>
                </a:solidFill>
                <a:latin typeface="Courier New"/>
                <a:ea typeface="Courier New"/>
                <a:cs typeface="Courier New"/>
                <a:sym typeface="Courier New"/>
              </a:rPr>
              <a:t>Field</a:t>
            </a:r>
            <a:r>
              <a:rPr b="1" lang="en-GB" sz="1050">
                <a:solidFill>
                  <a:srgbClr val="657B83"/>
                </a:solidFill>
                <a:latin typeface="Courier New"/>
                <a:ea typeface="Courier New"/>
                <a:cs typeface="Courier New"/>
                <a:sym typeface="Courier New"/>
              </a:rPr>
              <a:t>::</a:t>
            </a:r>
            <a:r>
              <a:rPr b="1" lang="en-GB" sz="1050">
                <a:solidFill>
                  <a:srgbClr val="268BD2"/>
                </a:solidFill>
                <a:latin typeface="Courier New"/>
                <a:ea typeface="Courier New"/>
                <a:cs typeface="Courier New"/>
                <a:sym typeface="Courier New"/>
              </a:rPr>
              <a:t>y</a:t>
            </a:r>
            <a:r>
              <a:rPr b="1" lang="en-GB" sz="1050">
                <a:solidFill>
                  <a:srgbClr val="859900"/>
                </a:solidFill>
                <a:latin typeface="Courier New"/>
                <a:ea typeface="Courier New"/>
                <a:cs typeface="Courier New"/>
                <a:sym typeface="Courier New"/>
              </a:rPr>
              <a:t>&gt;</a:t>
            </a:r>
            <a:r>
              <a:rPr b="1" lang="en-GB" sz="1050">
                <a:solidFill>
                  <a:srgbClr val="657B83"/>
                </a:solidFill>
                <a:latin typeface="Courier New"/>
                <a:ea typeface="Courier New"/>
                <a:cs typeface="Courier New"/>
                <a:sym typeface="Courier New"/>
              </a:rPr>
              <a:t>();</a:t>
            </a:r>
            <a:endParaRPr b="1" sz="1050">
              <a:solidFill>
                <a:srgbClr val="657B83"/>
              </a:solidFill>
              <a:latin typeface="Courier New"/>
              <a:ea typeface="Courier New"/>
              <a:cs typeface="Courier New"/>
              <a:sym typeface="Courier New"/>
            </a:endParaRPr>
          </a:p>
        </p:txBody>
      </p:sp>
      <p:sp>
        <p:nvSpPr>
          <p:cNvPr id="208" name="Google Shape;208;p25"/>
          <p:cNvSpPr txBox="1"/>
          <p:nvPr/>
        </p:nvSpPr>
        <p:spPr>
          <a:xfrm>
            <a:off x="5620275" y="3777050"/>
            <a:ext cx="3370800" cy="912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i="1" lang="en-GB" sz="1050">
                <a:solidFill>
                  <a:srgbClr val="93A1A1"/>
                </a:solidFill>
                <a:latin typeface="Courier New"/>
                <a:ea typeface="Courier New"/>
                <a:cs typeface="Courier New"/>
                <a:sym typeface="Courier New"/>
              </a:rPr>
              <a:t>  [</a:t>
            </a:r>
            <a:endParaRPr b="1" i="1" sz="1050">
              <a:solidFill>
                <a:srgbClr val="93A1A1"/>
              </a:solidFill>
              <a:latin typeface="Courier New"/>
              <a:ea typeface="Courier New"/>
              <a:cs typeface="Courier New"/>
              <a:sym typeface="Courier New"/>
            </a:endParaRPr>
          </a:p>
          <a:p>
            <a:pPr indent="0" lvl="0" marL="0" rtl="0" algn="l">
              <a:lnSpc>
                <a:spcPct val="90000"/>
              </a:lnSpc>
              <a:spcBef>
                <a:spcPts val="0"/>
              </a:spcBef>
              <a:spcAft>
                <a:spcPts val="0"/>
              </a:spcAft>
              <a:buNone/>
            </a:pPr>
            <a:r>
              <a:rPr b="1" i="1" lang="en-GB" sz="1050">
                <a:solidFill>
                  <a:srgbClr val="93A1A1"/>
                </a:solidFill>
                <a:latin typeface="Courier New"/>
                <a:ea typeface="Courier New"/>
                <a:cs typeface="Courier New"/>
                <a:sym typeface="Courier New"/>
              </a:rPr>
              <a:t>    {"x": 1.1, "y": [1]},</a:t>
            </a:r>
            <a:endParaRPr b="1" i="1" sz="1050">
              <a:solidFill>
                <a:srgbClr val="93A1A1"/>
              </a:solidFill>
              <a:latin typeface="Courier New"/>
              <a:ea typeface="Courier New"/>
              <a:cs typeface="Courier New"/>
              <a:sym typeface="Courier New"/>
            </a:endParaRPr>
          </a:p>
          <a:p>
            <a:pPr indent="0" lvl="0" marL="0" rtl="0" algn="l">
              <a:lnSpc>
                <a:spcPct val="90000"/>
              </a:lnSpc>
              <a:spcBef>
                <a:spcPts val="0"/>
              </a:spcBef>
              <a:spcAft>
                <a:spcPts val="0"/>
              </a:spcAft>
              <a:buNone/>
            </a:pPr>
            <a:r>
              <a:rPr b="1" i="1" lang="en-GB" sz="1050">
                <a:solidFill>
                  <a:srgbClr val="93A1A1"/>
                </a:solidFill>
                <a:latin typeface="Courier New"/>
                <a:ea typeface="Courier New"/>
                <a:cs typeface="Courier New"/>
                <a:sym typeface="Courier New"/>
              </a:rPr>
              <a:t>    {"x": 2.2, "y": []},</a:t>
            </a:r>
            <a:endParaRPr b="1" i="1" sz="1050">
              <a:solidFill>
                <a:srgbClr val="93A1A1"/>
              </a:solidFill>
              <a:latin typeface="Courier New"/>
              <a:ea typeface="Courier New"/>
              <a:cs typeface="Courier New"/>
              <a:sym typeface="Courier New"/>
            </a:endParaRPr>
          </a:p>
          <a:p>
            <a:pPr indent="0" lvl="0" marL="0" rtl="0" algn="l">
              <a:lnSpc>
                <a:spcPct val="90000"/>
              </a:lnSpc>
              <a:spcBef>
                <a:spcPts val="0"/>
              </a:spcBef>
              <a:spcAft>
                <a:spcPts val="0"/>
              </a:spcAft>
              <a:buNone/>
            </a:pPr>
            <a:r>
              <a:rPr b="1" i="1" lang="en-GB" sz="1050">
                <a:solidFill>
                  <a:srgbClr val="93A1A1"/>
                </a:solidFill>
                <a:latin typeface="Courier New"/>
                <a:ea typeface="Courier New"/>
                <a:cs typeface="Courier New"/>
                <a:sym typeface="Courier New"/>
              </a:rPr>
              <a:t>    {"x": 3.3, "y": [1, 2]},</a:t>
            </a:r>
            <a:endParaRPr b="1" i="1" sz="1050">
              <a:solidFill>
                <a:srgbClr val="93A1A1"/>
              </a:solidFill>
              <a:latin typeface="Courier New"/>
              <a:ea typeface="Courier New"/>
              <a:cs typeface="Courier New"/>
              <a:sym typeface="Courier New"/>
            </a:endParaRPr>
          </a:p>
          <a:p>
            <a:pPr indent="0" lvl="0" marL="0" rtl="0" algn="l">
              <a:lnSpc>
                <a:spcPct val="90000"/>
              </a:lnSpc>
              <a:spcBef>
                <a:spcPts val="0"/>
              </a:spcBef>
              <a:spcAft>
                <a:spcPts val="0"/>
              </a:spcAft>
              <a:buNone/>
            </a:pPr>
            <a:r>
              <a:rPr b="1" i="1" lang="en-GB" sz="1050">
                <a:solidFill>
                  <a:srgbClr val="93A1A1"/>
                </a:solidFill>
                <a:latin typeface="Courier New"/>
                <a:ea typeface="Courier New"/>
                <a:cs typeface="Courier New"/>
                <a:sym typeface="Courier New"/>
              </a:rPr>
              <a:t>  ]</a:t>
            </a:r>
            <a:endParaRPr b="1"/>
          </a:p>
        </p:txBody>
      </p:sp>
      <p:sp>
        <p:nvSpPr>
          <p:cNvPr id="209" name="Google Shape;209;p25"/>
          <p:cNvSpPr txBox="1"/>
          <p:nvPr/>
        </p:nvSpPr>
        <p:spPr>
          <a:xfrm>
            <a:off x="5633800" y="992075"/>
            <a:ext cx="3952200" cy="1089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GB" sz="1050">
                <a:solidFill>
                  <a:srgbClr val="657B83"/>
                </a:solidFill>
                <a:latin typeface="Courier New"/>
                <a:ea typeface="Courier New"/>
                <a:cs typeface="Courier New"/>
                <a:sym typeface="Courier New"/>
              </a:rPr>
              <a:t>  </a:t>
            </a:r>
            <a:r>
              <a:rPr b="1" lang="en-GB" sz="1050">
                <a:solidFill>
                  <a:srgbClr val="268BD2"/>
                </a:solidFill>
                <a:latin typeface="Courier New"/>
                <a:ea typeface="Courier New"/>
                <a:cs typeface="Courier New"/>
                <a:sym typeface="Courier New"/>
              </a:rPr>
              <a:t>x_builder</a:t>
            </a:r>
            <a:r>
              <a:rPr b="1" lang="en-GB" sz="1050">
                <a:solidFill>
                  <a:srgbClr val="657B83"/>
                </a:solidFill>
                <a:latin typeface="Courier New"/>
                <a:ea typeface="Courier New"/>
                <a:cs typeface="Courier New"/>
                <a:sym typeface="Courier New"/>
              </a:rPr>
              <a:t>.</a:t>
            </a:r>
            <a:r>
              <a:rPr b="1" lang="en-GB" sz="1050">
                <a:solidFill>
                  <a:srgbClr val="268BD2"/>
                </a:solidFill>
                <a:latin typeface="Courier New"/>
                <a:ea typeface="Courier New"/>
                <a:cs typeface="Courier New"/>
                <a:sym typeface="Courier New"/>
              </a:rPr>
              <a:t>append</a:t>
            </a:r>
            <a:r>
              <a:rPr b="1" lang="en-GB" sz="1050">
                <a:solidFill>
                  <a:srgbClr val="657B83"/>
                </a:solidFill>
                <a:latin typeface="Courier New"/>
                <a:ea typeface="Courier New"/>
                <a:cs typeface="Courier New"/>
                <a:sym typeface="Courier New"/>
              </a:rPr>
              <a:t>(</a:t>
            </a:r>
            <a:r>
              <a:rPr b="1" lang="en-GB" sz="1050">
                <a:solidFill>
                  <a:srgbClr val="D33682"/>
                </a:solidFill>
                <a:latin typeface="Courier New"/>
                <a:ea typeface="Courier New"/>
                <a:cs typeface="Courier New"/>
                <a:sym typeface="Courier New"/>
              </a:rPr>
              <a:t>1.1</a:t>
            </a:r>
            <a:r>
              <a:rPr b="1" lang="en-GB" sz="1050">
                <a:solidFill>
                  <a:srgbClr val="657B83"/>
                </a:solidFill>
                <a:latin typeface="Courier New"/>
                <a:ea typeface="Courier New"/>
                <a:cs typeface="Courier New"/>
                <a:sym typeface="Courier New"/>
              </a:rPr>
              <a:t>);</a:t>
            </a:r>
            <a:endParaRPr b="1" sz="1050">
              <a:solidFill>
                <a:srgbClr val="657B83"/>
              </a:solidFill>
              <a:latin typeface="Courier New"/>
              <a:ea typeface="Courier New"/>
              <a:cs typeface="Courier New"/>
              <a:sym typeface="Courier New"/>
            </a:endParaRPr>
          </a:p>
          <a:p>
            <a:pPr indent="0" lvl="0" marL="0" rtl="0" algn="l">
              <a:lnSpc>
                <a:spcPct val="115000"/>
              </a:lnSpc>
              <a:spcBef>
                <a:spcPts val="0"/>
              </a:spcBef>
              <a:spcAft>
                <a:spcPts val="0"/>
              </a:spcAft>
              <a:buNone/>
            </a:pPr>
            <a:r>
              <a:rPr b="1" lang="en-GB" sz="1050">
                <a:solidFill>
                  <a:srgbClr val="657B83"/>
                </a:solidFill>
                <a:latin typeface="Courier New"/>
                <a:ea typeface="Courier New"/>
                <a:cs typeface="Courier New"/>
                <a:sym typeface="Courier New"/>
              </a:rPr>
              <a:t>  </a:t>
            </a:r>
            <a:r>
              <a:rPr b="1" lang="en-GB" sz="1050">
                <a:solidFill>
                  <a:srgbClr val="586E75"/>
                </a:solidFill>
                <a:latin typeface="Courier New"/>
                <a:ea typeface="Courier New"/>
                <a:cs typeface="Courier New"/>
                <a:sym typeface="Courier New"/>
              </a:rPr>
              <a:t>auto</a:t>
            </a:r>
            <a:r>
              <a:rPr b="1" lang="en-GB" sz="1050">
                <a:solidFill>
                  <a:srgbClr val="859900"/>
                </a:solidFill>
                <a:latin typeface="Courier New"/>
                <a:ea typeface="Courier New"/>
                <a:cs typeface="Courier New"/>
                <a:sym typeface="Courier New"/>
              </a:rPr>
              <a:t>&amp;</a:t>
            </a:r>
            <a:r>
              <a:rPr b="1" lang="en-GB" sz="1050">
                <a:solidFill>
                  <a:srgbClr val="657B83"/>
                </a:solidFill>
                <a:latin typeface="Courier New"/>
                <a:ea typeface="Courier New"/>
                <a:cs typeface="Courier New"/>
                <a:sym typeface="Courier New"/>
              </a:rPr>
              <a:t> </a:t>
            </a:r>
            <a:r>
              <a:rPr b="1" lang="en-GB" sz="1050">
                <a:solidFill>
                  <a:srgbClr val="268BD2"/>
                </a:solidFill>
                <a:latin typeface="Courier New"/>
                <a:ea typeface="Courier New"/>
                <a:cs typeface="Courier New"/>
                <a:sym typeface="Courier New"/>
              </a:rPr>
              <a:t>y_subbuilder =</a:t>
            </a:r>
            <a:endParaRPr b="1" sz="1050">
              <a:solidFill>
                <a:srgbClr val="268BD2"/>
              </a:solidFill>
              <a:latin typeface="Courier New"/>
              <a:ea typeface="Courier New"/>
              <a:cs typeface="Courier New"/>
              <a:sym typeface="Courier New"/>
            </a:endParaRPr>
          </a:p>
          <a:p>
            <a:pPr indent="0" lvl="0" marL="0" rtl="0" algn="l">
              <a:lnSpc>
                <a:spcPct val="115000"/>
              </a:lnSpc>
              <a:spcBef>
                <a:spcPts val="0"/>
              </a:spcBef>
              <a:spcAft>
                <a:spcPts val="0"/>
              </a:spcAft>
              <a:buNone/>
            </a:pPr>
            <a:r>
              <a:rPr b="1" lang="en-GB" sz="1050">
                <a:solidFill>
                  <a:srgbClr val="859900"/>
                </a:solidFill>
                <a:latin typeface="Courier New"/>
                <a:ea typeface="Courier New"/>
                <a:cs typeface="Courier New"/>
                <a:sym typeface="Courier New"/>
              </a:rPr>
              <a:t>    </a:t>
            </a:r>
            <a:r>
              <a:rPr b="1" lang="en-GB" sz="1050">
                <a:solidFill>
                  <a:srgbClr val="268BD2"/>
                </a:solidFill>
                <a:latin typeface="Courier New"/>
                <a:ea typeface="Courier New"/>
                <a:cs typeface="Courier New"/>
                <a:sym typeface="Courier New"/>
              </a:rPr>
              <a:t>y_builder</a:t>
            </a:r>
            <a:r>
              <a:rPr b="1" lang="en-GB" sz="1050">
                <a:solidFill>
                  <a:srgbClr val="657B83"/>
                </a:solidFill>
                <a:latin typeface="Courier New"/>
                <a:ea typeface="Courier New"/>
                <a:cs typeface="Courier New"/>
                <a:sym typeface="Courier New"/>
              </a:rPr>
              <a:t>.</a:t>
            </a:r>
            <a:r>
              <a:rPr b="1" lang="en-GB" sz="1050">
                <a:solidFill>
                  <a:srgbClr val="268BD2"/>
                </a:solidFill>
                <a:latin typeface="Courier New"/>
                <a:ea typeface="Courier New"/>
                <a:cs typeface="Courier New"/>
                <a:sym typeface="Courier New"/>
              </a:rPr>
              <a:t>begin_list</a:t>
            </a:r>
            <a:r>
              <a:rPr b="1" lang="en-GB" sz="1050">
                <a:solidFill>
                  <a:srgbClr val="657B83"/>
                </a:solidFill>
                <a:latin typeface="Courier New"/>
                <a:ea typeface="Courier New"/>
                <a:cs typeface="Courier New"/>
                <a:sym typeface="Courier New"/>
              </a:rPr>
              <a:t>();</a:t>
            </a:r>
            <a:endParaRPr b="1" sz="1050">
              <a:solidFill>
                <a:srgbClr val="657B83"/>
              </a:solidFill>
              <a:latin typeface="Courier New"/>
              <a:ea typeface="Courier New"/>
              <a:cs typeface="Courier New"/>
              <a:sym typeface="Courier New"/>
            </a:endParaRPr>
          </a:p>
          <a:p>
            <a:pPr indent="0" lvl="0" marL="0" rtl="0" algn="l">
              <a:lnSpc>
                <a:spcPct val="115000"/>
              </a:lnSpc>
              <a:spcBef>
                <a:spcPts val="0"/>
              </a:spcBef>
              <a:spcAft>
                <a:spcPts val="0"/>
              </a:spcAft>
              <a:buNone/>
            </a:pPr>
            <a:r>
              <a:rPr b="1" lang="en-GB" sz="1050">
                <a:solidFill>
                  <a:srgbClr val="657B83"/>
                </a:solidFill>
                <a:latin typeface="Courier New"/>
                <a:ea typeface="Courier New"/>
                <a:cs typeface="Courier New"/>
                <a:sym typeface="Courier New"/>
              </a:rPr>
              <a:t>  </a:t>
            </a:r>
            <a:r>
              <a:rPr b="1" lang="en-GB" sz="1050">
                <a:solidFill>
                  <a:srgbClr val="268BD2"/>
                </a:solidFill>
                <a:latin typeface="Courier New"/>
                <a:ea typeface="Courier New"/>
                <a:cs typeface="Courier New"/>
                <a:sym typeface="Courier New"/>
              </a:rPr>
              <a:t>y_subbuilder</a:t>
            </a:r>
            <a:r>
              <a:rPr b="1" lang="en-GB" sz="1050">
                <a:solidFill>
                  <a:srgbClr val="657B83"/>
                </a:solidFill>
                <a:latin typeface="Courier New"/>
                <a:ea typeface="Courier New"/>
                <a:cs typeface="Courier New"/>
                <a:sym typeface="Courier New"/>
              </a:rPr>
              <a:t>.</a:t>
            </a:r>
            <a:r>
              <a:rPr b="1" lang="en-GB" sz="1050">
                <a:solidFill>
                  <a:srgbClr val="268BD2"/>
                </a:solidFill>
                <a:latin typeface="Courier New"/>
                <a:ea typeface="Courier New"/>
                <a:cs typeface="Courier New"/>
                <a:sym typeface="Courier New"/>
              </a:rPr>
              <a:t>append</a:t>
            </a:r>
            <a:r>
              <a:rPr b="1" lang="en-GB" sz="1050">
                <a:solidFill>
                  <a:srgbClr val="657B83"/>
                </a:solidFill>
                <a:latin typeface="Courier New"/>
                <a:ea typeface="Courier New"/>
                <a:cs typeface="Courier New"/>
                <a:sym typeface="Courier New"/>
              </a:rPr>
              <a:t>(</a:t>
            </a:r>
            <a:r>
              <a:rPr b="1" lang="en-GB" sz="1050">
                <a:solidFill>
                  <a:srgbClr val="D33682"/>
                </a:solidFill>
                <a:latin typeface="Courier New"/>
                <a:ea typeface="Courier New"/>
                <a:cs typeface="Courier New"/>
                <a:sym typeface="Courier New"/>
              </a:rPr>
              <a:t>1</a:t>
            </a:r>
            <a:r>
              <a:rPr b="1" lang="en-GB" sz="1050">
                <a:solidFill>
                  <a:srgbClr val="657B83"/>
                </a:solidFill>
                <a:latin typeface="Courier New"/>
                <a:ea typeface="Courier New"/>
                <a:cs typeface="Courier New"/>
                <a:sym typeface="Courier New"/>
              </a:rPr>
              <a:t>);</a:t>
            </a:r>
            <a:endParaRPr b="1" sz="1050">
              <a:solidFill>
                <a:srgbClr val="657B83"/>
              </a:solidFill>
              <a:latin typeface="Courier New"/>
              <a:ea typeface="Courier New"/>
              <a:cs typeface="Courier New"/>
              <a:sym typeface="Courier New"/>
            </a:endParaRPr>
          </a:p>
          <a:p>
            <a:pPr indent="0" lvl="0" marL="0" rtl="0" algn="l">
              <a:lnSpc>
                <a:spcPct val="115000"/>
              </a:lnSpc>
              <a:spcBef>
                <a:spcPts val="0"/>
              </a:spcBef>
              <a:spcAft>
                <a:spcPts val="0"/>
              </a:spcAft>
              <a:buNone/>
            </a:pPr>
            <a:r>
              <a:rPr b="1" lang="en-GB" sz="1050">
                <a:solidFill>
                  <a:srgbClr val="657B83"/>
                </a:solidFill>
                <a:latin typeface="Courier New"/>
                <a:ea typeface="Courier New"/>
                <a:cs typeface="Courier New"/>
                <a:sym typeface="Courier New"/>
              </a:rPr>
              <a:t>  </a:t>
            </a:r>
            <a:r>
              <a:rPr b="1" lang="en-GB" sz="1050">
                <a:solidFill>
                  <a:srgbClr val="268BD2"/>
                </a:solidFill>
                <a:latin typeface="Courier New"/>
                <a:ea typeface="Courier New"/>
                <a:cs typeface="Courier New"/>
                <a:sym typeface="Courier New"/>
              </a:rPr>
              <a:t>y_builder</a:t>
            </a:r>
            <a:r>
              <a:rPr b="1" lang="en-GB" sz="1050">
                <a:solidFill>
                  <a:srgbClr val="657B83"/>
                </a:solidFill>
                <a:latin typeface="Courier New"/>
                <a:ea typeface="Courier New"/>
                <a:cs typeface="Courier New"/>
                <a:sym typeface="Courier New"/>
              </a:rPr>
              <a:t>.</a:t>
            </a:r>
            <a:r>
              <a:rPr b="1" lang="en-GB" sz="1050">
                <a:solidFill>
                  <a:srgbClr val="268BD2"/>
                </a:solidFill>
                <a:latin typeface="Courier New"/>
                <a:ea typeface="Courier New"/>
                <a:cs typeface="Courier New"/>
                <a:sym typeface="Courier New"/>
              </a:rPr>
              <a:t>end_list</a:t>
            </a:r>
            <a:r>
              <a:rPr b="1" lang="en-GB" sz="1050">
                <a:solidFill>
                  <a:srgbClr val="657B83"/>
                </a:solidFill>
                <a:latin typeface="Courier New"/>
                <a:ea typeface="Courier New"/>
                <a:cs typeface="Courier New"/>
                <a:sym typeface="Courier New"/>
              </a:rPr>
              <a:t>();</a:t>
            </a:r>
            <a:endParaRPr b="1" sz="1050">
              <a:solidFill>
                <a:srgbClr val="657B83"/>
              </a:solidFill>
              <a:latin typeface="Courier New"/>
              <a:ea typeface="Courier New"/>
              <a:cs typeface="Courier New"/>
              <a:sym typeface="Courier New"/>
            </a:endParaRPr>
          </a:p>
        </p:txBody>
      </p:sp>
      <p:sp>
        <p:nvSpPr>
          <p:cNvPr id="210" name="Google Shape;210;p25"/>
          <p:cNvSpPr txBox="1"/>
          <p:nvPr/>
        </p:nvSpPr>
        <p:spPr>
          <a:xfrm>
            <a:off x="8475275" y="4793300"/>
            <a:ext cx="733200" cy="222000"/>
          </a:xfrm>
          <a:prstGeom prst="rect">
            <a:avLst/>
          </a:prstGeom>
          <a:noFill/>
          <a:ln>
            <a:noFill/>
          </a:ln>
        </p:spPr>
        <p:txBody>
          <a:bodyPr anchorCtr="0" anchor="t" bIns="0" lIns="0" spcFirstLastPara="1" rIns="0" wrap="square" tIns="21575">
            <a:spAutoFit/>
          </a:bodyPr>
          <a:lstStyle/>
          <a:p>
            <a:pPr indent="0" lvl="0" marL="12700" rtl="0" algn="ctr">
              <a:spcBef>
                <a:spcPts val="0"/>
              </a:spcBef>
              <a:spcAft>
                <a:spcPts val="0"/>
              </a:spcAft>
              <a:buNone/>
            </a:pPr>
            <a:r>
              <a:rPr lang="en-GB" sz="1300"/>
              <a:t>7</a:t>
            </a:r>
            <a:endParaRPr sz="1300">
              <a:solidFill>
                <a:srgbClr val="000000"/>
              </a:solidFill>
            </a:endParaRPr>
          </a:p>
        </p:txBody>
      </p:sp>
      <p:sp>
        <p:nvSpPr>
          <p:cNvPr id="211" name="Google Shape;211;p25"/>
          <p:cNvSpPr/>
          <p:nvPr/>
        </p:nvSpPr>
        <p:spPr>
          <a:xfrm>
            <a:off x="7899400" y="1144475"/>
            <a:ext cx="127200" cy="867000"/>
          </a:xfrm>
          <a:prstGeom prst="rightBrace">
            <a:avLst>
              <a:gd fmla="val 50000" name="adj1"/>
              <a:gd fmla="val 50000" name="adj2"/>
            </a:avLst>
          </a:prstGeom>
          <a:noFill/>
          <a:ln cap="flat" cmpd="sng" w="19050">
            <a:solidFill>
              <a:srgbClr val="F6B26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12" name="Google Shape;212;p25"/>
          <p:cNvSpPr/>
          <p:nvPr/>
        </p:nvSpPr>
        <p:spPr>
          <a:xfrm>
            <a:off x="7899400" y="2167745"/>
            <a:ext cx="127200" cy="521400"/>
          </a:xfrm>
          <a:prstGeom prst="rightBrace">
            <a:avLst>
              <a:gd fmla="val 50000" name="adj1"/>
              <a:gd fmla="val 50000" name="adj2"/>
            </a:avLst>
          </a:prstGeom>
          <a:noFill/>
          <a:ln cap="flat" cmpd="sng" w="19050">
            <a:solidFill>
              <a:srgbClr val="F6B26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13" name="Google Shape;213;p25"/>
          <p:cNvSpPr/>
          <p:nvPr/>
        </p:nvSpPr>
        <p:spPr>
          <a:xfrm>
            <a:off x="7899400" y="2921178"/>
            <a:ext cx="127200" cy="855900"/>
          </a:xfrm>
          <a:prstGeom prst="rightBrace">
            <a:avLst>
              <a:gd fmla="val 50000" name="adj1"/>
              <a:gd fmla="val 50000" name="adj2"/>
            </a:avLst>
          </a:prstGeom>
          <a:noFill/>
          <a:ln cap="flat" cmpd="sng" w="19050">
            <a:solidFill>
              <a:srgbClr val="F6B26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14" name="Google Shape;214;p25"/>
          <p:cNvSpPr txBox="1"/>
          <p:nvPr/>
        </p:nvSpPr>
        <p:spPr>
          <a:xfrm>
            <a:off x="8021100" y="1377875"/>
            <a:ext cx="10014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200">
                <a:solidFill>
                  <a:srgbClr val="93C47D"/>
                </a:solidFill>
                <a:latin typeface="Times New Roman"/>
                <a:ea typeface="Times New Roman"/>
                <a:cs typeface="Times New Roman"/>
                <a:sym typeface="Times New Roman"/>
              </a:rPr>
              <a:t>Record 1</a:t>
            </a:r>
            <a:endParaRPr b="1" sz="1200">
              <a:solidFill>
                <a:srgbClr val="93C47D"/>
              </a:solidFill>
              <a:latin typeface="Times New Roman"/>
              <a:ea typeface="Times New Roman"/>
              <a:cs typeface="Times New Roman"/>
              <a:sym typeface="Times New Roman"/>
            </a:endParaRPr>
          </a:p>
        </p:txBody>
      </p:sp>
      <p:sp>
        <p:nvSpPr>
          <p:cNvPr id="215" name="Google Shape;215;p25"/>
          <p:cNvSpPr txBox="1"/>
          <p:nvPr/>
        </p:nvSpPr>
        <p:spPr>
          <a:xfrm>
            <a:off x="8021100" y="2230775"/>
            <a:ext cx="10014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200">
                <a:solidFill>
                  <a:srgbClr val="93C47D"/>
                </a:solidFill>
                <a:latin typeface="Times New Roman"/>
                <a:ea typeface="Times New Roman"/>
                <a:cs typeface="Times New Roman"/>
                <a:sym typeface="Times New Roman"/>
              </a:rPr>
              <a:t>Record 2</a:t>
            </a:r>
            <a:endParaRPr b="1" sz="1200">
              <a:solidFill>
                <a:srgbClr val="93C47D"/>
              </a:solidFill>
              <a:latin typeface="Times New Roman"/>
              <a:ea typeface="Times New Roman"/>
              <a:cs typeface="Times New Roman"/>
              <a:sym typeface="Times New Roman"/>
            </a:endParaRPr>
          </a:p>
        </p:txBody>
      </p:sp>
      <p:sp>
        <p:nvSpPr>
          <p:cNvPr id="216" name="Google Shape;216;p25"/>
          <p:cNvSpPr txBox="1"/>
          <p:nvPr/>
        </p:nvSpPr>
        <p:spPr>
          <a:xfrm>
            <a:off x="8021100" y="3149025"/>
            <a:ext cx="10014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200">
                <a:solidFill>
                  <a:srgbClr val="93C47D"/>
                </a:solidFill>
                <a:latin typeface="Times New Roman"/>
                <a:ea typeface="Times New Roman"/>
                <a:cs typeface="Times New Roman"/>
                <a:sym typeface="Times New Roman"/>
              </a:rPr>
              <a:t>Record 3</a:t>
            </a:r>
            <a:endParaRPr b="1" sz="1200">
              <a:solidFill>
                <a:srgbClr val="93C47D"/>
              </a:solidFill>
              <a:latin typeface="Times New Roman"/>
              <a:ea typeface="Times New Roman"/>
              <a:cs typeface="Times New Roman"/>
              <a:sym typeface="Times New Roman"/>
            </a:endParaRPr>
          </a:p>
        </p:txBody>
      </p:sp>
      <p:sp>
        <p:nvSpPr>
          <p:cNvPr id="217" name="Google Shape;217;p25"/>
          <p:cNvSpPr txBox="1"/>
          <p:nvPr/>
        </p:nvSpPr>
        <p:spPr>
          <a:xfrm>
            <a:off x="2723700" y="4793304"/>
            <a:ext cx="3696600" cy="222000"/>
          </a:xfrm>
          <a:prstGeom prst="rect">
            <a:avLst/>
          </a:prstGeom>
          <a:noFill/>
          <a:ln>
            <a:noFill/>
          </a:ln>
        </p:spPr>
        <p:txBody>
          <a:bodyPr anchorCtr="0" anchor="t" bIns="0" lIns="0" spcFirstLastPara="1" rIns="0" wrap="square" tIns="21575">
            <a:spAutoFit/>
          </a:bodyPr>
          <a:lstStyle/>
          <a:p>
            <a:pPr indent="0" lvl="0" marL="12700" rtl="0" algn="ctr">
              <a:spcBef>
                <a:spcPts val="0"/>
              </a:spcBef>
              <a:spcAft>
                <a:spcPts val="0"/>
              </a:spcAft>
              <a:buNone/>
            </a:pPr>
            <a:r>
              <a:rPr lang="en-GB" sz="1300"/>
              <a:t> The Awkward World of Python and C++</a:t>
            </a:r>
            <a:endParaRPr sz="1300">
              <a:solidFill>
                <a:srgbClr val="000000"/>
              </a:solidFill>
            </a:endParaRPr>
          </a:p>
        </p:txBody>
      </p:sp>
      <p:sp>
        <p:nvSpPr>
          <p:cNvPr id="218" name="Google Shape;218;p25"/>
          <p:cNvSpPr txBox="1"/>
          <p:nvPr/>
        </p:nvSpPr>
        <p:spPr>
          <a:xfrm>
            <a:off x="53575" y="4793300"/>
            <a:ext cx="1462500" cy="222000"/>
          </a:xfrm>
          <a:prstGeom prst="rect">
            <a:avLst/>
          </a:prstGeom>
          <a:noFill/>
          <a:ln>
            <a:noFill/>
          </a:ln>
        </p:spPr>
        <p:txBody>
          <a:bodyPr anchorCtr="0" anchor="t" bIns="0" lIns="0" spcFirstLastPara="1" rIns="0" wrap="square" tIns="21575">
            <a:spAutoFit/>
          </a:bodyPr>
          <a:lstStyle/>
          <a:p>
            <a:pPr indent="0" lvl="0" marL="12700" rtl="0" algn="ctr">
              <a:spcBef>
                <a:spcPts val="0"/>
              </a:spcBef>
              <a:spcAft>
                <a:spcPts val="0"/>
              </a:spcAft>
              <a:buNone/>
            </a:pPr>
            <a:r>
              <a:rPr lang="en-GB" sz="1300"/>
              <a:t>ACAT 2022</a:t>
            </a:r>
            <a:endParaRPr sz="1300">
              <a:solidFill>
                <a:srgbClr val="000000"/>
              </a:solidFill>
            </a:endParaRPr>
          </a:p>
        </p:txBody>
      </p:sp>
      <p:pic>
        <p:nvPicPr>
          <p:cNvPr id="219" name="Google Shape;219;p25"/>
          <p:cNvPicPr preferRelativeResize="0"/>
          <p:nvPr/>
        </p:nvPicPr>
        <p:blipFill>
          <a:blip r:embed="rId5">
            <a:alphaModFix/>
          </a:blip>
          <a:stretch>
            <a:fillRect/>
          </a:stretch>
        </p:blipFill>
        <p:spPr>
          <a:xfrm>
            <a:off x="8398350" y="174950"/>
            <a:ext cx="523140" cy="521400"/>
          </a:xfrm>
          <a:prstGeom prst="rect">
            <a:avLst/>
          </a:prstGeom>
          <a:noFill/>
          <a:ln>
            <a:noFill/>
          </a:ln>
        </p:spPr>
      </p:pic>
      <p:pic>
        <p:nvPicPr>
          <p:cNvPr id="220" name="Google Shape;220;p25"/>
          <p:cNvPicPr preferRelativeResize="0"/>
          <p:nvPr/>
        </p:nvPicPr>
        <p:blipFill rotWithShape="1">
          <a:blip r:embed="rId6">
            <a:alphaModFix/>
          </a:blip>
          <a:srcRect b="0" l="0" r="74097" t="0"/>
          <a:stretch/>
        </p:blipFill>
        <p:spPr>
          <a:xfrm>
            <a:off x="7904525" y="153875"/>
            <a:ext cx="491898" cy="563550"/>
          </a:xfrm>
          <a:prstGeom prst="rect">
            <a:avLst/>
          </a:prstGeom>
          <a:noFill/>
          <a:ln>
            <a:noFill/>
          </a:ln>
        </p:spPr>
      </p:pic>
      <p:sp>
        <p:nvSpPr>
          <p:cNvPr id="221" name="Google Shape;221;p25"/>
          <p:cNvSpPr txBox="1"/>
          <p:nvPr/>
        </p:nvSpPr>
        <p:spPr>
          <a:xfrm>
            <a:off x="523825" y="2610150"/>
            <a:ext cx="4200900" cy="1046700"/>
          </a:xfrm>
          <a:prstGeom prst="rect">
            <a:avLst/>
          </a:prstGeom>
          <a:noFill/>
          <a:ln cap="flat" cmpd="sng" w="19050">
            <a:solidFill>
              <a:srgbClr val="FFD966"/>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222" name="Google Shape;222;p25"/>
          <p:cNvPicPr preferRelativeResize="0"/>
          <p:nvPr/>
        </p:nvPicPr>
        <p:blipFill>
          <a:blip r:embed="rId7">
            <a:alphaModFix/>
          </a:blip>
          <a:stretch>
            <a:fillRect/>
          </a:stretch>
        </p:blipFill>
        <p:spPr>
          <a:xfrm rot="4214577">
            <a:off x="2595796" y="2137476"/>
            <a:ext cx="309823" cy="593823"/>
          </a:xfrm>
          <a:prstGeom prst="rect">
            <a:avLst/>
          </a:prstGeom>
          <a:noFill/>
          <a:ln>
            <a:noFill/>
          </a:ln>
        </p:spPr>
      </p:pic>
      <p:sp>
        <p:nvSpPr>
          <p:cNvPr id="223" name="Google Shape;223;p25"/>
          <p:cNvSpPr txBox="1"/>
          <p:nvPr/>
        </p:nvSpPr>
        <p:spPr>
          <a:xfrm>
            <a:off x="2832675" y="1998400"/>
            <a:ext cx="2254200" cy="769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1200"/>
              <a:t>Constructing a Layout Builder from variadic templates!</a:t>
            </a:r>
            <a:endParaRPr sz="1200"/>
          </a:p>
          <a:p>
            <a:pPr indent="0" lvl="0" marL="0" rtl="0" algn="l">
              <a:spcBef>
                <a:spcPts val="0"/>
              </a:spcBef>
              <a:spcAft>
                <a:spcPts val="0"/>
              </a:spcAft>
              <a:buNone/>
            </a:pPr>
            <a:r>
              <a:t/>
            </a:r>
            <a:endParaRPr/>
          </a:p>
        </p:txBody>
      </p:sp>
      <p:sp>
        <p:nvSpPr>
          <p:cNvPr id="224" name="Google Shape;224;p25"/>
          <p:cNvSpPr/>
          <p:nvPr/>
        </p:nvSpPr>
        <p:spPr>
          <a:xfrm rot="10800000">
            <a:off x="5602500" y="1144475"/>
            <a:ext cx="127200" cy="2546400"/>
          </a:xfrm>
          <a:prstGeom prst="rightBrace">
            <a:avLst>
              <a:gd fmla="val 50000" name="adj1"/>
              <a:gd fmla="val 50000" name="adj2"/>
            </a:avLst>
          </a:prstGeom>
          <a:noFill/>
          <a:ln cap="flat" cmpd="sng" w="19050">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pic>
        <p:nvPicPr>
          <p:cNvPr id="225" name="Google Shape;225;p25"/>
          <p:cNvPicPr preferRelativeResize="0"/>
          <p:nvPr/>
        </p:nvPicPr>
        <p:blipFill>
          <a:blip r:embed="rId7">
            <a:alphaModFix/>
          </a:blip>
          <a:stretch>
            <a:fillRect/>
          </a:stretch>
        </p:blipFill>
        <p:spPr>
          <a:xfrm rot="-2497745">
            <a:off x="5184072" y="1609014"/>
            <a:ext cx="309823" cy="593823"/>
          </a:xfrm>
          <a:prstGeom prst="rect">
            <a:avLst/>
          </a:prstGeom>
          <a:noFill/>
          <a:ln>
            <a:noFill/>
          </a:ln>
        </p:spPr>
      </p:pic>
      <p:sp>
        <p:nvSpPr>
          <p:cNvPr id="226" name="Google Shape;226;p25"/>
          <p:cNvSpPr txBox="1"/>
          <p:nvPr/>
        </p:nvSpPr>
        <p:spPr>
          <a:xfrm>
            <a:off x="3566538" y="1450938"/>
            <a:ext cx="22542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1200"/>
              <a:t>Filling the Layout Builders</a:t>
            </a:r>
            <a:endParaRPr/>
          </a:p>
        </p:txBody>
      </p:sp>
      <p:sp>
        <p:nvSpPr>
          <p:cNvPr id="227" name="Google Shape;227;p25"/>
          <p:cNvSpPr txBox="1"/>
          <p:nvPr/>
        </p:nvSpPr>
        <p:spPr>
          <a:xfrm>
            <a:off x="3816938" y="3847150"/>
            <a:ext cx="22542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1200"/>
              <a:t>Equivalent Array</a:t>
            </a:r>
            <a:endParaRPr/>
          </a:p>
        </p:txBody>
      </p:sp>
      <p:pic>
        <p:nvPicPr>
          <p:cNvPr id="228" name="Google Shape;228;p25"/>
          <p:cNvPicPr preferRelativeResize="0"/>
          <p:nvPr/>
        </p:nvPicPr>
        <p:blipFill>
          <a:blip r:embed="rId7">
            <a:alphaModFix/>
          </a:blip>
          <a:stretch>
            <a:fillRect/>
          </a:stretch>
        </p:blipFill>
        <p:spPr>
          <a:xfrm flipH="1" rot="-3870132">
            <a:off x="5602872" y="3817888"/>
            <a:ext cx="309823" cy="593823"/>
          </a:xfrm>
          <a:prstGeom prst="rect">
            <a:avLst/>
          </a:prstGeom>
          <a:noFill/>
          <a:ln>
            <a:noFill/>
          </a:ln>
        </p:spPr>
      </p:pic>
      <p:sp>
        <p:nvSpPr>
          <p:cNvPr id="229" name="Google Shape;229;p25"/>
          <p:cNvSpPr txBox="1"/>
          <p:nvPr/>
        </p:nvSpPr>
        <p:spPr>
          <a:xfrm>
            <a:off x="5633800" y="1899925"/>
            <a:ext cx="2200800" cy="868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b="1" sz="850">
              <a:solidFill>
                <a:srgbClr val="657B83"/>
              </a:solidFill>
              <a:latin typeface="Courier New"/>
              <a:ea typeface="Courier New"/>
              <a:cs typeface="Courier New"/>
              <a:sym typeface="Courier New"/>
            </a:endParaRPr>
          </a:p>
          <a:p>
            <a:pPr indent="0" lvl="0" marL="0" rtl="0" algn="l">
              <a:lnSpc>
                <a:spcPct val="115000"/>
              </a:lnSpc>
              <a:spcBef>
                <a:spcPts val="0"/>
              </a:spcBef>
              <a:spcAft>
                <a:spcPts val="0"/>
              </a:spcAft>
              <a:buNone/>
            </a:pPr>
            <a:r>
              <a:rPr b="1" lang="en-GB" sz="1050">
                <a:solidFill>
                  <a:srgbClr val="657B83"/>
                </a:solidFill>
                <a:latin typeface="Courier New"/>
                <a:ea typeface="Courier New"/>
                <a:cs typeface="Courier New"/>
                <a:sym typeface="Courier New"/>
              </a:rPr>
              <a:t>  </a:t>
            </a:r>
            <a:r>
              <a:rPr b="1" lang="en-GB" sz="1050">
                <a:solidFill>
                  <a:srgbClr val="268BD2"/>
                </a:solidFill>
                <a:latin typeface="Courier New"/>
                <a:ea typeface="Courier New"/>
                <a:cs typeface="Courier New"/>
                <a:sym typeface="Courier New"/>
              </a:rPr>
              <a:t>x_builder</a:t>
            </a:r>
            <a:r>
              <a:rPr b="1" lang="en-GB" sz="1050">
                <a:solidFill>
                  <a:srgbClr val="657B83"/>
                </a:solidFill>
                <a:latin typeface="Courier New"/>
                <a:ea typeface="Courier New"/>
                <a:cs typeface="Courier New"/>
                <a:sym typeface="Courier New"/>
              </a:rPr>
              <a:t>.</a:t>
            </a:r>
            <a:r>
              <a:rPr b="1" lang="en-GB" sz="1050">
                <a:solidFill>
                  <a:srgbClr val="268BD2"/>
                </a:solidFill>
                <a:latin typeface="Courier New"/>
                <a:ea typeface="Courier New"/>
                <a:cs typeface="Courier New"/>
                <a:sym typeface="Courier New"/>
              </a:rPr>
              <a:t>append</a:t>
            </a:r>
            <a:r>
              <a:rPr b="1" lang="en-GB" sz="1050">
                <a:solidFill>
                  <a:srgbClr val="657B83"/>
                </a:solidFill>
                <a:latin typeface="Courier New"/>
                <a:ea typeface="Courier New"/>
                <a:cs typeface="Courier New"/>
                <a:sym typeface="Courier New"/>
              </a:rPr>
              <a:t>(</a:t>
            </a:r>
            <a:r>
              <a:rPr b="1" lang="en-GB" sz="1050">
                <a:solidFill>
                  <a:srgbClr val="D33682"/>
                </a:solidFill>
                <a:latin typeface="Courier New"/>
                <a:ea typeface="Courier New"/>
                <a:cs typeface="Courier New"/>
                <a:sym typeface="Courier New"/>
              </a:rPr>
              <a:t>2.2</a:t>
            </a:r>
            <a:r>
              <a:rPr b="1" lang="en-GB" sz="1050">
                <a:solidFill>
                  <a:srgbClr val="657B83"/>
                </a:solidFill>
                <a:latin typeface="Courier New"/>
                <a:ea typeface="Courier New"/>
                <a:cs typeface="Courier New"/>
                <a:sym typeface="Courier New"/>
              </a:rPr>
              <a:t>);</a:t>
            </a:r>
            <a:endParaRPr b="1" sz="1050">
              <a:solidFill>
                <a:srgbClr val="657B83"/>
              </a:solidFill>
              <a:latin typeface="Courier New"/>
              <a:ea typeface="Courier New"/>
              <a:cs typeface="Courier New"/>
              <a:sym typeface="Courier New"/>
            </a:endParaRPr>
          </a:p>
          <a:p>
            <a:pPr indent="0" lvl="0" marL="0" rtl="0" algn="l">
              <a:lnSpc>
                <a:spcPct val="115000"/>
              </a:lnSpc>
              <a:spcBef>
                <a:spcPts val="0"/>
              </a:spcBef>
              <a:spcAft>
                <a:spcPts val="0"/>
              </a:spcAft>
              <a:buNone/>
            </a:pPr>
            <a:r>
              <a:rPr b="1" lang="en-GB" sz="1050">
                <a:solidFill>
                  <a:srgbClr val="657B83"/>
                </a:solidFill>
                <a:latin typeface="Courier New"/>
                <a:ea typeface="Courier New"/>
                <a:cs typeface="Courier New"/>
                <a:sym typeface="Courier New"/>
              </a:rPr>
              <a:t>  </a:t>
            </a:r>
            <a:r>
              <a:rPr b="1" lang="en-GB" sz="1050">
                <a:solidFill>
                  <a:srgbClr val="268BD2"/>
                </a:solidFill>
                <a:latin typeface="Courier New"/>
                <a:ea typeface="Courier New"/>
                <a:cs typeface="Courier New"/>
                <a:sym typeface="Courier New"/>
              </a:rPr>
              <a:t>y_builder</a:t>
            </a:r>
            <a:r>
              <a:rPr b="1" lang="en-GB" sz="1050">
                <a:solidFill>
                  <a:srgbClr val="657B83"/>
                </a:solidFill>
                <a:latin typeface="Courier New"/>
                <a:ea typeface="Courier New"/>
                <a:cs typeface="Courier New"/>
                <a:sym typeface="Courier New"/>
              </a:rPr>
              <a:t>.</a:t>
            </a:r>
            <a:r>
              <a:rPr b="1" lang="en-GB" sz="1050">
                <a:solidFill>
                  <a:srgbClr val="268BD2"/>
                </a:solidFill>
                <a:latin typeface="Courier New"/>
                <a:ea typeface="Courier New"/>
                <a:cs typeface="Courier New"/>
                <a:sym typeface="Courier New"/>
              </a:rPr>
              <a:t>begin_list</a:t>
            </a:r>
            <a:r>
              <a:rPr b="1" lang="en-GB" sz="1050">
                <a:solidFill>
                  <a:srgbClr val="657B83"/>
                </a:solidFill>
                <a:latin typeface="Courier New"/>
                <a:ea typeface="Courier New"/>
                <a:cs typeface="Courier New"/>
                <a:sym typeface="Courier New"/>
              </a:rPr>
              <a:t>();</a:t>
            </a:r>
            <a:endParaRPr b="1" sz="1050">
              <a:solidFill>
                <a:srgbClr val="657B83"/>
              </a:solidFill>
              <a:latin typeface="Courier New"/>
              <a:ea typeface="Courier New"/>
              <a:cs typeface="Courier New"/>
              <a:sym typeface="Courier New"/>
            </a:endParaRPr>
          </a:p>
          <a:p>
            <a:pPr indent="0" lvl="0" marL="0" rtl="0" algn="l">
              <a:lnSpc>
                <a:spcPct val="115000"/>
              </a:lnSpc>
              <a:spcBef>
                <a:spcPts val="0"/>
              </a:spcBef>
              <a:spcAft>
                <a:spcPts val="0"/>
              </a:spcAft>
              <a:buNone/>
            </a:pPr>
            <a:r>
              <a:rPr b="1" lang="en-GB" sz="1050">
                <a:solidFill>
                  <a:srgbClr val="657B83"/>
                </a:solidFill>
                <a:latin typeface="Courier New"/>
                <a:ea typeface="Courier New"/>
                <a:cs typeface="Courier New"/>
                <a:sym typeface="Courier New"/>
              </a:rPr>
              <a:t>  </a:t>
            </a:r>
            <a:r>
              <a:rPr b="1" lang="en-GB" sz="1050">
                <a:solidFill>
                  <a:srgbClr val="268BD2"/>
                </a:solidFill>
                <a:latin typeface="Courier New"/>
                <a:ea typeface="Courier New"/>
                <a:cs typeface="Courier New"/>
                <a:sym typeface="Courier New"/>
              </a:rPr>
              <a:t>y_builder</a:t>
            </a:r>
            <a:r>
              <a:rPr b="1" lang="en-GB" sz="1050">
                <a:solidFill>
                  <a:srgbClr val="657B83"/>
                </a:solidFill>
                <a:latin typeface="Courier New"/>
                <a:ea typeface="Courier New"/>
                <a:cs typeface="Courier New"/>
                <a:sym typeface="Courier New"/>
              </a:rPr>
              <a:t>.</a:t>
            </a:r>
            <a:r>
              <a:rPr b="1" lang="en-GB" sz="1050">
                <a:solidFill>
                  <a:srgbClr val="268BD2"/>
                </a:solidFill>
                <a:latin typeface="Courier New"/>
                <a:ea typeface="Courier New"/>
                <a:cs typeface="Courier New"/>
                <a:sym typeface="Courier New"/>
              </a:rPr>
              <a:t>end_list</a:t>
            </a:r>
            <a:r>
              <a:rPr b="1" lang="en-GB" sz="1050">
                <a:solidFill>
                  <a:srgbClr val="657B83"/>
                </a:solidFill>
                <a:latin typeface="Courier New"/>
                <a:ea typeface="Courier New"/>
                <a:cs typeface="Courier New"/>
                <a:sym typeface="Courier New"/>
              </a:rPr>
              <a:t>();</a:t>
            </a:r>
            <a:endParaRPr b="1" sz="1050">
              <a:solidFill>
                <a:srgbClr val="657B83"/>
              </a:solidFill>
              <a:latin typeface="Courier New"/>
              <a:ea typeface="Courier New"/>
              <a:cs typeface="Courier New"/>
              <a:sym typeface="Courier New"/>
            </a:endParaRPr>
          </a:p>
        </p:txBody>
      </p:sp>
      <p:sp>
        <p:nvSpPr>
          <p:cNvPr id="230" name="Google Shape;230;p25"/>
          <p:cNvSpPr txBox="1"/>
          <p:nvPr/>
        </p:nvSpPr>
        <p:spPr>
          <a:xfrm>
            <a:off x="5633800" y="2577175"/>
            <a:ext cx="2200800" cy="124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b="1" sz="850">
              <a:solidFill>
                <a:srgbClr val="657B83"/>
              </a:solidFill>
              <a:latin typeface="Courier New"/>
              <a:ea typeface="Courier New"/>
              <a:cs typeface="Courier New"/>
              <a:sym typeface="Courier New"/>
            </a:endParaRPr>
          </a:p>
          <a:p>
            <a:pPr indent="0" lvl="0" marL="0" rtl="0" algn="l">
              <a:lnSpc>
                <a:spcPct val="115000"/>
              </a:lnSpc>
              <a:spcBef>
                <a:spcPts val="0"/>
              </a:spcBef>
              <a:spcAft>
                <a:spcPts val="0"/>
              </a:spcAft>
              <a:buNone/>
            </a:pPr>
            <a:r>
              <a:rPr b="1" lang="en-GB" sz="1050">
                <a:solidFill>
                  <a:srgbClr val="657B83"/>
                </a:solidFill>
                <a:latin typeface="Courier New"/>
                <a:ea typeface="Courier New"/>
                <a:cs typeface="Courier New"/>
                <a:sym typeface="Courier New"/>
              </a:rPr>
              <a:t>  </a:t>
            </a:r>
            <a:r>
              <a:rPr b="1" lang="en-GB" sz="1050">
                <a:solidFill>
                  <a:srgbClr val="268BD2"/>
                </a:solidFill>
                <a:latin typeface="Courier New"/>
                <a:ea typeface="Courier New"/>
                <a:cs typeface="Courier New"/>
                <a:sym typeface="Courier New"/>
              </a:rPr>
              <a:t>x_builder</a:t>
            </a:r>
            <a:r>
              <a:rPr b="1" lang="en-GB" sz="1050">
                <a:solidFill>
                  <a:srgbClr val="657B83"/>
                </a:solidFill>
                <a:latin typeface="Courier New"/>
                <a:ea typeface="Courier New"/>
                <a:cs typeface="Courier New"/>
                <a:sym typeface="Courier New"/>
              </a:rPr>
              <a:t>.</a:t>
            </a:r>
            <a:r>
              <a:rPr b="1" lang="en-GB" sz="1050">
                <a:solidFill>
                  <a:srgbClr val="268BD2"/>
                </a:solidFill>
                <a:latin typeface="Courier New"/>
                <a:ea typeface="Courier New"/>
                <a:cs typeface="Courier New"/>
                <a:sym typeface="Courier New"/>
              </a:rPr>
              <a:t>append</a:t>
            </a:r>
            <a:r>
              <a:rPr b="1" lang="en-GB" sz="1050">
                <a:solidFill>
                  <a:srgbClr val="657B83"/>
                </a:solidFill>
                <a:latin typeface="Courier New"/>
                <a:ea typeface="Courier New"/>
                <a:cs typeface="Courier New"/>
                <a:sym typeface="Courier New"/>
              </a:rPr>
              <a:t>(</a:t>
            </a:r>
            <a:r>
              <a:rPr b="1" lang="en-GB" sz="1050">
                <a:solidFill>
                  <a:srgbClr val="D33682"/>
                </a:solidFill>
                <a:latin typeface="Courier New"/>
                <a:ea typeface="Courier New"/>
                <a:cs typeface="Courier New"/>
                <a:sym typeface="Courier New"/>
              </a:rPr>
              <a:t>3.3</a:t>
            </a:r>
            <a:r>
              <a:rPr b="1" lang="en-GB" sz="1050">
                <a:solidFill>
                  <a:srgbClr val="657B83"/>
                </a:solidFill>
                <a:latin typeface="Courier New"/>
                <a:ea typeface="Courier New"/>
                <a:cs typeface="Courier New"/>
                <a:sym typeface="Courier New"/>
              </a:rPr>
              <a:t>);</a:t>
            </a:r>
            <a:endParaRPr b="1" sz="1050">
              <a:solidFill>
                <a:srgbClr val="657B83"/>
              </a:solidFill>
              <a:latin typeface="Courier New"/>
              <a:ea typeface="Courier New"/>
              <a:cs typeface="Courier New"/>
              <a:sym typeface="Courier New"/>
            </a:endParaRPr>
          </a:p>
          <a:p>
            <a:pPr indent="0" lvl="0" marL="0" rtl="0" algn="l">
              <a:lnSpc>
                <a:spcPct val="115000"/>
              </a:lnSpc>
              <a:spcBef>
                <a:spcPts val="0"/>
              </a:spcBef>
              <a:spcAft>
                <a:spcPts val="0"/>
              </a:spcAft>
              <a:buNone/>
            </a:pPr>
            <a:r>
              <a:rPr b="1" lang="en-GB" sz="1050">
                <a:solidFill>
                  <a:srgbClr val="657B83"/>
                </a:solidFill>
                <a:latin typeface="Courier New"/>
                <a:ea typeface="Courier New"/>
                <a:cs typeface="Courier New"/>
                <a:sym typeface="Courier New"/>
              </a:rPr>
              <a:t>  </a:t>
            </a:r>
            <a:r>
              <a:rPr b="1" lang="en-GB" sz="1050">
                <a:solidFill>
                  <a:srgbClr val="268BD2"/>
                </a:solidFill>
                <a:latin typeface="Courier New"/>
                <a:ea typeface="Courier New"/>
                <a:cs typeface="Courier New"/>
                <a:sym typeface="Courier New"/>
              </a:rPr>
              <a:t>y_builder</a:t>
            </a:r>
            <a:r>
              <a:rPr b="1" lang="en-GB" sz="1050">
                <a:solidFill>
                  <a:srgbClr val="657B83"/>
                </a:solidFill>
                <a:latin typeface="Courier New"/>
                <a:ea typeface="Courier New"/>
                <a:cs typeface="Courier New"/>
                <a:sym typeface="Courier New"/>
              </a:rPr>
              <a:t>.</a:t>
            </a:r>
            <a:r>
              <a:rPr b="1" lang="en-GB" sz="1050">
                <a:solidFill>
                  <a:srgbClr val="268BD2"/>
                </a:solidFill>
                <a:latin typeface="Courier New"/>
                <a:ea typeface="Courier New"/>
                <a:cs typeface="Courier New"/>
                <a:sym typeface="Courier New"/>
              </a:rPr>
              <a:t>begin_list</a:t>
            </a:r>
            <a:r>
              <a:rPr b="1" lang="en-GB" sz="1050">
                <a:solidFill>
                  <a:srgbClr val="657B83"/>
                </a:solidFill>
                <a:latin typeface="Courier New"/>
                <a:ea typeface="Courier New"/>
                <a:cs typeface="Courier New"/>
                <a:sym typeface="Courier New"/>
              </a:rPr>
              <a:t>();</a:t>
            </a:r>
            <a:endParaRPr b="1" sz="1050">
              <a:solidFill>
                <a:srgbClr val="657B83"/>
              </a:solidFill>
              <a:latin typeface="Courier New"/>
              <a:ea typeface="Courier New"/>
              <a:cs typeface="Courier New"/>
              <a:sym typeface="Courier New"/>
            </a:endParaRPr>
          </a:p>
          <a:p>
            <a:pPr indent="0" lvl="0" marL="0" rtl="0" algn="l">
              <a:lnSpc>
                <a:spcPct val="115000"/>
              </a:lnSpc>
              <a:spcBef>
                <a:spcPts val="0"/>
              </a:spcBef>
              <a:spcAft>
                <a:spcPts val="0"/>
              </a:spcAft>
              <a:buNone/>
            </a:pPr>
            <a:r>
              <a:rPr b="1" lang="en-GB" sz="1050">
                <a:solidFill>
                  <a:srgbClr val="657B83"/>
                </a:solidFill>
                <a:latin typeface="Courier New"/>
                <a:ea typeface="Courier New"/>
                <a:cs typeface="Courier New"/>
                <a:sym typeface="Courier New"/>
              </a:rPr>
              <a:t>  </a:t>
            </a:r>
            <a:r>
              <a:rPr b="1" lang="en-GB" sz="1050">
                <a:solidFill>
                  <a:srgbClr val="268BD2"/>
                </a:solidFill>
                <a:latin typeface="Courier New"/>
                <a:ea typeface="Courier New"/>
                <a:cs typeface="Courier New"/>
                <a:sym typeface="Courier New"/>
              </a:rPr>
              <a:t>y_subbuilder</a:t>
            </a:r>
            <a:r>
              <a:rPr b="1" lang="en-GB" sz="1050">
                <a:solidFill>
                  <a:srgbClr val="657B83"/>
                </a:solidFill>
                <a:latin typeface="Courier New"/>
                <a:ea typeface="Courier New"/>
                <a:cs typeface="Courier New"/>
                <a:sym typeface="Courier New"/>
              </a:rPr>
              <a:t>.</a:t>
            </a:r>
            <a:r>
              <a:rPr b="1" lang="en-GB" sz="1050">
                <a:solidFill>
                  <a:srgbClr val="268BD2"/>
                </a:solidFill>
                <a:latin typeface="Courier New"/>
                <a:ea typeface="Courier New"/>
                <a:cs typeface="Courier New"/>
                <a:sym typeface="Courier New"/>
              </a:rPr>
              <a:t>append</a:t>
            </a:r>
            <a:r>
              <a:rPr b="1" lang="en-GB" sz="1050">
                <a:solidFill>
                  <a:srgbClr val="657B83"/>
                </a:solidFill>
                <a:latin typeface="Courier New"/>
                <a:ea typeface="Courier New"/>
                <a:cs typeface="Courier New"/>
                <a:sym typeface="Courier New"/>
              </a:rPr>
              <a:t>(</a:t>
            </a:r>
            <a:r>
              <a:rPr b="1" lang="en-GB" sz="1050">
                <a:solidFill>
                  <a:srgbClr val="D33682"/>
                </a:solidFill>
                <a:latin typeface="Courier New"/>
                <a:ea typeface="Courier New"/>
                <a:cs typeface="Courier New"/>
                <a:sym typeface="Courier New"/>
              </a:rPr>
              <a:t>1</a:t>
            </a:r>
            <a:r>
              <a:rPr b="1" lang="en-GB" sz="1050">
                <a:solidFill>
                  <a:srgbClr val="657B83"/>
                </a:solidFill>
                <a:latin typeface="Courier New"/>
                <a:ea typeface="Courier New"/>
                <a:cs typeface="Courier New"/>
                <a:sym typeface="Courier New"/>
              </a:rPr>
              <a:t>);</a:t>
            </a:r>
            <a:endParaRPr b="1" sz="1050">
              <a:solidFill>
                <a:srgbClr val="657B83"/>
              </a:solidFill>
              <a:latin typeface="Courier New"/>
              <a:ea typeface="Courier New"/>
              <a:cs typeface="Courier New"/>
              <a:sym typeface="Courier New"/>
            </a:endParaRPr>
          </a:p>
          <a:p>
            <a:pPr indent="0" lvl="0" marL="0" rtl="0" algn="l">
              <a:lnSpc>
                <a:spcPct val="115000"/>
              </a:lnSpc>
              <a:spcBef>
                <a:spcPts val="0"/>
              </a:spcBef>
              <a:spcAft>
                <a:spcPts val="0"/>
              </a:spcAft>
              <a:buNone/>
            </a:pPr>
            <a:r>
              <a:rPr b="1" lang="en-GB" sz="1050">
                <a:solidFill>
                  <a:srgbClr val="657B83"/>
                </a:solidFill>
                <a:latin typeface="Courier New"/>
                <a:ea typeface="Courier New"/>
                <a:cs typeface="Courier New"/>
                <a:sym typeface="Courier New"/>
              </a:rPr>
              <a:t>  </a:t>
            </a:r>
            <a:r>
              <a:rPr b="1" lang="en-GB" sz="1050">
                <a:solidFill>
                  <a:srgbClr val="268BD2"/>
                </a:solidFill>
                <a:latin typeface="Courier New"/>
                <a:ea typeface="Courier New"/>
                <a:cs typeface="Courier New"/>
                <a:sym typeface="Courier New"/>
              </a:rPr>
              <a:t>y_subbuilder</a:t>
            </a:r>
            <a:r>
              <a:rPr b="1" lang="en-GB" sz="1050">
                <a:solidFill>
                  <a:srgbClr val="657B83"/>
                </a:solidFill>
                <a:latin typeface="Courier New"/>
                <a:ea typeface="Courier New"/>
                <a:cs typeface="Courier New"/>
                <a:sym typeface="Courier New"/>
              </a:rPr>
              <a:t>.</a:t>
            </a:r>
            <a:r>
              <a:rPr b="1" lang="en-GB" sz="1050">
                <a:solidFill>
                  <a:srgbClr val="268BD2"/>
                </a:solidFill>
                <a:latin typeface="Courier New"/>
                <a:ea typeface="Courier New"/>
                <a:cs typeface="Courier New"/>
                <a:sym typeface="Courier New"/>
              </a:rPr>
              <a:t>append</a:t>
            </a:r>
            <a:r>
              <a:rPr b="1" lang="en-GB" sz="1050">
                <a:solidFill>
                  <a:srgbClr val="657B83"/>
                </a:solidFill>
                <a:latin typeface="Courier New"/>
                <a:ea typeface="Courier New"/>
                <a:cs typeface="Courier New"/>
                <a:sym typeface="Courier New"/>
              </a:rPr>
              <a:t>(</a:t>
            </a:r>
            <a:r>
              <a:rPr b="1" lang="en-GB" sz="1050">
                <a:solidFill>
                  <a:srgbClr val="D33682"/>
                </a:solidFill>
                <a:latin typeface="Courier New"/>
                <a:ea typeface="Courier New"/>
                <a:cs typeface="Courier New"/>
                <a:sym typeface="Courier New"/>
              </a:rPr>
              <a:t>2</a:t>
            </a:r>
            <a:r>
              <a:rPr b="1" lang="en-GB" sz="1050">
                <a:solidFill>
                  <a:srgbClr val="657B83"/>
                </a:solidFill>
                <a:latin typeface="Courier New"/>
                <a:ea typeface="Courier New"/>
                <a:cs typeface="Courier New"/>
                <a:sym typeface="Courier New"/>
              </a:rPr>
              <a:t>);</a:t>
            </a:r>
            <a:endParaRPr b="1" sz="1050">
              <a:solidFill>
                <a:srgbClr val="657B83"/>
              </a:solidFill>
              <a:latin typeface="Courier New"/>
              <a:ea typeface="Courier New"/>
              <a:cs typeface="Courier New"/>
              <a:sym typeface="Courier New"/>
            </a:endParaRPr>
          </a:p>
          <a:p>
            <a:pPr indent="0" lvl="0" marL="0" rtl="0" algn="l">
              <a:lnSpc>
                <a:spcPct val="115000"/>
              </a:lnSpc>
              <a:spcBef>
                <a:spcPts val="0"/>
              </a:spcBef>
              <a:spcAft>
                <a:spcPts val="0"/>
              </a:spcAft>
              <a:buNone/>
            </a:pPr>
            <a:r>
              <a:rPr b="1" lang="en-GB" sz="1050">
                <a:solidFill>
                  <a:srgbClr val="657B83"/>
                </a:solidFill>
                <a:latin typeface="Courier New"/>
                <a:ea typeface="Courier New"/>
                <a:cs typeface="Courier New"/>
                <a:sym typeface="Courier New"/>
              </a:rPr>
              <a:t>  </a:t>
            </a:r>
            <a:r>
              <a:rPr b="1" lang="en-GB" sz="1050">
                <a:solidFill>
                  <a:srgbClr val="268BD2"/>
                </a:solidFill>
                <a:latin typeface="Courier New"/>
                <a:ea typeface="Courier New"/>
                <a:cs typeface="Courier New"/>
                <a:sym typeface="Courier New"/>
              </a:rPr>
              <a:t>y_builder</a:t>
            </a:r>
            <a:r>
              <a:rPr b="1" lang="en-GB" sz="1050">
                <a:solidFill>
                  <a:srgbClr val="657B83"/>
                </a:solidFill>
                <a:latin typeface="Courier New"/>
                <a:ea typeface="Courier New"/>
                <a:cs typeface="Courier New"/>
                <a:sym typeface="Courier New"/>
              </a:rPr>
              <a:t>.</a:t>
            </a:r>
            <a:r>
              <a:rPr b="1" lang="en-GB" sz="1050">
                <a:solidFill>
                  <a:srgbClr val="268BD2"/>
                </a:solidFill>
                <a:latin typeface="Courier New"/>
                <a:ea typeface="Courier New"/>
                <a:cs typeface="Courier New"/>
                <a:sym typeface="Courier New"/>
              </a:rPr>
              <a:t>end_list</a:t>
            </a:r>
            <a:r>
              <a:rPr b="1" lang="en-GB" sz="1050">
                <a:solidFill>
                  <a:srgbClr val="657B83"/>
                </a:solidFill>
                <a:latin typeface="Courier New"/>
                <a:ea typeface="Courier New"/>
                <a:cs typeface="Courier New"/>
                <a:sym typeface="Courier New"/>
              </a:rPr>
              <a:t>();</a:t>
            </a:r>
            <a:endParaRPr b="1" sz="1050">
              <a:solidFill>
                <a:srgbClr val="657B83"/>
              </a:solidFill>
              <a:latin typeface="Courier New"/>
              <a:ea typeface="Courier New"/>
              <a:cs typeface="Courier New"/>
              <a:sym typeface="Courier New"/>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1"/>
                                        </p:tgtEl>
                                        <p:attrNameLst>
                                          <p:attrName>style.visibility</p:attrName>
                                        </p:attrNameLst>
                                      </p:cBhvr>
                                      <p:to>
                                        <p:strVal val="visible"/>
                                      </p:to>
                                    </p:set>
                                    <p:animEffect filter="fade" transition="in">
                                      <p:cBhvr>
                                        <p:cTn dur="500"/>
                                        <p:tgtEl>
                                          <p:spTgt spid="221"/>
                                        </p:tgtEl>
                                      </p:cBhvr>
                                    </p:animEffect>
                                  </p:childTnLst>
                                </p:cTn>
                              </p:par>
                              <p:par>
                                <p:cTn fill="hold" nodeType="withEffect" presetClass="entr" presetID="10" presetSubtype="0">
                                  <p:stCondLst>
                                    <p:cond delay="0"/>
                                  </p:stCondLst>
                                  <p:childTnLst>
                                    <p:set>
                                      <p:cBhvr>
                                        <p:cTn dur="1" fill="hold">
                                          <p:stCondLst>
                                            <p:cond delay="0"/>
                                          </p:stCondLst>
                                        </p:cTn>
                                        <p:tgtEl>
                                          <p:spTgt spid="222"/>
                                        </p:tgtEl>
                                        <p:attrNameLst>
                                          <p:attrName>style.visibility</p:attrName>
                                        </p:attrNameLst>
                                      </p:cBhvr>
                                      <p:to>
                                        <p:strVal val="visible"/>
                                      </p:to>
                                    </p:set>
                                    <p:animEffect filter="fade" transition="in">
                                      <p:cBhvr>
                                        <p:cTn dur="500"/>
                                        <p:tgtEl>
                                          <p:spTgt spid="222"/>
                                        </p:tgtEl>
                                      </p:cBhvr>
                                    </p:animEffect>
                                  </p:childTnLst>
                                </p:cTn>
                              </p:par>
                              <p:par>
                                <p:cTn fill="hold" nodeType="withEffect" presetClass="entr" presetID="10" presetSubtype="0">
                                  <p:stCondLst>
                                    <p:cond delay="0"/>
                                  </p:stCondLst>
                                  <p:childTnLst>
                                    <p:set>
                                      <p:cBhvr>
                                        <p:cTn dur="1" fill="hold">
                                          <p:stCondLst>
                                            <p:cond delay="0"/>
                                          </p:stCondLst>
                                        </p:cTn>
                                        <p:tgtEl>
                                          <p:spTgt spid="223"/>
                                        </p:tgtEl>
                                        <p:attrNameLst>
                                          <p:attrName>style.visibility</p:attrName>
                                        </p:attrNameLst>
                                      </p:cBhvr>
                                      <p:to>
                                        <p:strVal val="visible"/>
                                      </p:to>
                                    </p:set>
                                    <p:animEffect filter="fade" transition="in">
                                      <p:cBhvr>
                                        <p:cTn dur="500"/>
                                        <p:tgtEl>
                                          <p:spTgt spid="22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4"/>
                                        </p:tgtEl>
                                        <p:attrNameLst>
                                          <p:attrName>style.visibility</p:attrName>
                                        </p:attrNameLst>
                                      </p:cBhvr>
                                      <p:to>
                                        <p:strVal val="visible"/>
                                      </p:to>
                                    </p:set>
                                    <p:animEffect filter="fade" transition="in">
                                      <p:cBhvr>
                                        <p:cTn dur="500"/>
                                        <p:tgtEl>
                                          <p:spTgt spid="224"/>
                                        </p:tgtEl>
                                      </p:cBhvr>
                                    </p:animEffect>
                                  </p:childTnLst>
                                </p:cTn>
                              </p:par>
                              <p:par>
                                <p:cTn fill="hold" nodeType="withEffect" presetClass="entr" presetID="10" presetSubtype="0">
                                  <p:stCondLst>
                                    <p:cond delay="0"/>
                                  </p:stCondLst>
                                  <p:childTnLst>
                                    <p:set>
                                      <p:cBhvr>
                                        <p:cTn dur="1" fill="hold">
                                          <p:stCondLst>
                                            <p:cond delay="0"/>
                                          </p:stCondLst>
                                        </p:cTn>
                                        <p:tgtEl>
                                          <p:spTgt spid="225"/>
                                        </p:tgtEl>
                                        <p:attrNameLst>
                                          <p:attrName>style.visibility</p:attrName>
                                        </p:attrNameLst>
                                      </p:cBhvr>
                                      <p:to>
                                        <p:strVal val="visible"/>
                                      </p:to>
                                    </p:set>
                                    <p:animEffect filter="fade" transition="in">
                                      <p:cBhvr>
                                        <p:cTn dur="500"/>
                                        <p:tgtEl>
                                          <p:spTgt spid="225"/>
                                        </p:tgtEl>
                                      </p:cBhvr>
                                    </p:animEffect>
                                  </p:childTnLst>
                                </p:cTn>
                              </p:par>
                              <p:par>
                                <p:cTn fill="hold" nodeType="withEffect" presetClass="entr" presetID="10" presetSubtype="0">
                                  <p:stCondLst>
                                    <p:cond delay="0"/>
                                  </p:stCondLst>
                                  <p:childTnLst>
                                    <p:set>
                                      <p:cBhvr>
                                        <p:cTn dur="1" fill="hold">
                                          <p:stCondLst>
                                            <p:cond delay="0"/>
                                          </p:stCondLst>
                                        </p:cTn>
                                        <p:tgtEl>
                                          <p:spTgt spid="226"/>
                                        </p:tgtEl>
                                        <p:attrNameLst>
                                          <p:attrName>style.visibility</p:attrName>
                                        </p:attrNameLst>
                                      </p:cBhvr>
                                      <p:to>
                                        <p:strVal val="visible"/>
                                      </p:to>
                                    </p:set>
                                    <p:animEffect filter="fade" transition="in">
                                      <p:cBhvr>
                                        <p:cTn dur="500"/>
                                        <p:tgtEl>
                                          <p:spTgt spid="22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9"/>
                                        </p:tgtEl>
                                        <p:attrNameLst>
                                          <p:attrName>style.visibility</p:attrName>
                                        </p:attrNameLst>
                                      </p:cBhvr>
                                      <p:to>
                                        <p:strVal val="visible"/>
                                      </p:to>
                                    </p:set>
                                    <p:animEffect filter="fade" transition="in">
                                      <p:cBhvr>
                                        <p:cTn dur="500"/>
                                        <p:tgtEl>
                                          <p:spTgt spid="209"/>
                                        </p:tgtEl>
                                      </p:cBhvr>
                                    </p:animEffect>
                                  </p:childTnLst>
                                </p:cTn>
                              </p:par>
                              <p:par>
                                <p:cTn fill="hold" nodeType="withEffect" presetClass="entr" presetID="10" presetSubtype="0">
                                  <p:stCondLst>
                                    <p:cond delay="0"/>
                                  </p:stCondLst>
                                  <p:childTnLst>
                                    <p:set>
                                      <p:cBhvr>
                                        <p:cTn dur="1" fill="hold">
                                          <p:stCondLst>
                                            <p:cond delay="0"/>
                                          </p:stCondLst>
                                        </p:cTn>
                                        <p:tgtEl>
                                          <p:spTgt spid="214"/>
                                        </p:tgtEl>
                                        <p:attrNameLst>
                                          <p:attrName>style.visibility</p:attrName>
                                        </p:attrNameLst>
                                      </p:cBhvr>
                                      <p:to>
                                        <p:strVal val="visible"/>
                                      </p:to>
                                    </p:set>
                                    <p:animEffect filter="fade" transition="in">
                                      <p:cBhvr>
                                        <p:cTn dur="500"/>
                                        <p:tgtEl>
                                          <p:spTgt spid="214"/>
                                        </p:tgtEl>
                                      </p:cBhvr>
                                    </p:animEffect>
                                  </p:childTnLst>
                                </p:cTn>
                              </p:par>
                              <p:par>
                                <p:cTn fill="hold" nodeType="withEffect" presetClass="entr" presetID="10" presetSubtype="0">
                                  <p:stCondLst>
                                    <p:cond delay="0"/>
                                  </p:stCondLst>
                                  <p:childTnLst>
                                    <p:set>
                                      <p:cBhvr>
                                        <p:cTn dur="1" fill="hold">
                                          <p:stCondLst>
                                            <p:cond delay="0"/>
                                          </p:stCondLst>
                                        </p:cTn>
                                        <p:tgtEl>
                                          <p:spTgt spid="211"/>
                                        </p:tgtEl>
                                        <p:attrNameLst>
                                          <p:attrName>style.visibility</p:attrName>
                                        </p:attrNameLst>
                                      </p:cBhvr>
                                      <p:to>
                                        <p:strVal val="visible"/>
                                      </p:to>
                                    </p:set>
                                    <p:animEffect filter="fade" transition="in">
                                      <p:cBhvr>
                                        <p:cTn dur="500"/>
                                        <p:tgtEl>
                                          <p:spTgt spid="21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5"/>
                                        </p:tgtEl>
                                        <p:attrNameLst>
                                          <p:attrName>style.visibility</p:attrName>
                                        </p:attrNameLst>
                                      </p:cBhvr>
                                      <p:to>
                                        <p:strVal val="visible"/>
                                      </p:to>
                                    </p:set>
                                    <p:animEffect filter="fade" transition="in">
                                      <p:cBhvr>
                                        <p:cTn dur="500"/>
                                        <p:tgtEl>
                                          <p:spTgt spid="215"/>
                                        </p:tgtEl>
                                      </p:cBhvr>
                                    </p:animEffect>
                                  </p:childTnLst>
                                </p:cTn>
                              </p:par>
                              <p:par>
                                <p:cTn fill="hold" nodeType="withEffect" presetClass="entr" presetID="10" presetSubtype="0">
                                  <p:stCondLst>
                                    <p:cond delay="0"/>
                                  </p:stCondLst>
                                  <p:childTnLst>
                                    <p:set>
                                      <p:cBhvr>
                                        <p:cTn dur="1" fill="hold">
                                          <p:stCondLst>
                                            <p:cond delay="0"/>
                                          </p:stCondLst>
                                        </p:cTn>
                                        <p:tgtEl>
                                          <p:spTgt spid="229"/>
                                        </p:tgtEl>
                                        <p:attrNameLst>
                                          <p:attrName>style.visibility</p:attrName>
                                        </p:attrNameLst>
                                      </p:cBhvr>
                                      <p:to>
                                        <p:strVal val="visible"/>
                                      </p:to>
                                    </p:set>
                                    <p:animEffect filter="fade" transition="in">
                                      <p:cBhvr>
                                        <p:cTn dur="500"/>
                                        <p:tgtEl>
                                          <p:spTgt spid="229"/>
                                        </p:tgtEl>
                                      </p:cBhvr>
                                    </p:animEffect>
                                  </p:childTnLst>
                                </p:cTn>
                              </p:par>
                              <p:par>
                                <p:cTn fill="hold" nodeType="withEffect" presetClass="entr" presetID="10" presetSubtype="0">
                                  <p:stCondLst>
                                    <p:cond delay="0"/>
                                  </p:stCondLst>
                                  <p:childTnLst>
                                    <p:set>
                                      <p:cBhvr>
                                        <p:cTn dur="1" fill="hold">
                                          <p:stCondLst>
                                            <p:cond delay="0"/>
                                          </p:stCondLst>
                                        </p:cTn>
                                        <p:tgtEl>
                                          <p:spTgt spid="212"/>
                                        </p:tgtEl>
                                        <p:attrNameLst>
                                          <p:attrName>style.visibility</p:attrName>
                                        </p:attrNameLst>
                                      </p:cBhvr>
                                      <p:to>
                                        <p:strVal val="visible"/>
                                      </p:to>
                                    </p:set>
                                    <p:animEffect filter="fade" transition="in">
                                      <p:cBhvr>
                                        <p:cTn dur="500"/>
                                        <p:tgtEl>
                                          <p:spTgt spid="21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3"/>
                                        </p:tgtEl>
                                        <p:attrNameLst>
                                          <p:attrName>style.visibility</p:attrName>
                                        </p:attrNameLst>
                                      </p:cBhvr>
                                      <p:to>
                                        <p:strVal val="visible"/>
                                      </p:to>
                                    </p:set>
                                    <p:animEffect filter="fade" transition="in">
                                      <p:cBhvr>
                                        <p:cTn dur="500"/>
                                        <p:tgtEl>
                                          <p:spTgt spid="213"/>
                                        </p:tgtEl>
                                      </p:cBhvr>
                                    </p:animEffect>
                                  </p:childTnLst>
                                </p:cTn>
                              </p:par>
                              <p:par>
                                <p:cTn fill="hold" nodeType="withEffect" presetClass="entr" presetID="10" presetSubtype="0">
                                  <p:stCondLst>
                                    <p:cond delay="0"/>
                                  </p:stCondLst>
                                  <p:childTnLst>
                                    <p:set>
                                      <p:cBhvr>
                                        <p:cTn dur="1" fill="hold">
                                          <p:stCondLst>
                                            <p:cond delay="0"/>
                                          </p:stCondLst>
                                        </p:cTn>
                                        <p:tgtEl>
                                          <p:spTgt spid="230"/>
                                        </p:tgtEl>
                                        <p:attrNameLst>
                                          <p:attrName>style.visibility</p:attrName>
                                        </p:attrNameLst>
                                      </p:cBhvr>
                                      <p:to>
                                        <p:strVal val="visible"/>
                                      </p:to>
                                    </p:set>
                                    <p:animEffect filter="fade" transition="in">
                                      <p:cBhvr>
                                        <p:cTn dur="500"/>
                                        <p:tgtEl>
                                          <p:spTgt spid="230"/>
                                        </p:tgtEl>
                                      </p:cBhvr>
                                    </p:animEffect>
                                  </p:childTnLst>
                                </p:cTn>
                              </p:par>
                              <p:par>
                                <p:cTn fill="hold" nodeType="withEffect" presetClass="entr" presetID="10" presetSubtype="0">
                                  <p:stCondLst>
                                    <p:cond delay="0"/>
                                  </p:stCondLst>
                                  <p:childTnLst>
                                    <p:set>
                                      <p:cBhvr>
                                        <p:cTn dur="1" fill="hold">
                                          <p:stCondLst>
                                            <p:cond delay="0"/>
                                          </p:stCondLst>
                                        </p:cTn>
                                        <p:tgtEl>
                                          <p:spTgt spid="216"/>
                                        </p:tgtEl>
                                        <p:attrNameLst>
                                          <p:attrName>style.visibility</p:attrName>
                                        </p:attrNameLst>
                                      </p:cBhvr>
                                      <p:to>
                                        <p:strVal val="visible"/>
                                      </p:to>
                                    </p:set>
                                    <p:animEffect filter="fade" transition="in">
                                      <p:cBhvr>
                                        <p:cTn dur="500"/>
                                        <p:tgtEl>
                                          <p:spTgt spid="21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8"/>
                                        </p:tgtEl>
                                        <p:attrNameLst>
                                          <p:attrName>style.visibility</p:attrName>
                                        </p:attrNameLst>
                                      </p:cBhvr>
                                      <p:to>
                                        <p:strVal val="visible"/>
                                      </p:to>
                                    </p:set>
                                    <p:animEffect filter="fade" transition="in">
                                      <p:cBhvr>
                                        <p:cTn dur="500"/>
                                        <p:tgtEl>
                                          <p:spTgt spid="208"/>
                                        </p:tgtEl>
                                      </p:cBhvr>
                                    </p:animEffect>
                                  </p:childTnLst>
                                </p:cTn>
                              </p:par>
                              <p:par>
                                <p:cTn fill="hold" nodeType="withEffect" presetClass="entr" presetID="10" presetSubtype="0">
                                  <p:stCondLst>
                                    <p:cond delay="0"/>
                                  </p:stCondLst>
                                  <p:childTnLst>
                                    <p:set>
                                      <p:cBhvr>
                                        <p:cTn dur="1" fill="hold">
                                          <p:stCondLst>
                                            <p:cond delay="0"/>
                                          </p:stCondLst>
                                        </p:cTn>
                                        <p:tgtEl>
                                          <p:spTgt spid="228"/>
                                        </p:tgtEl>
                                        <p:attrNameLst>
                                          <p:attrName>style.visibility</p:attrName>
                                        </p:attrNameLst>
                                      </p:cBhvr>
                                      <p:to>
                                        <p:strVal val="visible"/>
                                      </p:to>
                                    </p:set>
                                    <p:animEffect filter="fade" transition="in">
                                      <p:cBhvr>
                                        <p:cTn dur="500"/>
                                        <p:tgtEl>
                                          <p:spTgt spid="228"/>
                                        </p:tgtEl>
                                      </p:cBhvr>
                                    </p:animEffect>
                                  </p:childTnLst>
                                </p:cTn>
                              </p:par>
                              <p:par>
                                <p:cTn fill="hold" nodeType="withEffect" presetClass="entr" presetID="10" presetSubtype="0">
                                  <p:stCondLst>
                                    <p:cond delay="0"/>
                                  </p:stCondLst>
                                  <p:childTnLst>
                                    <p:set>
                                      <p:cBhvr>
                                        <p:cTn dur="1" fill="hold">
                                          <p:stCondLst>
                                            <p:cond delay="0"/>
                                          </p:stCondLst>
                                        </p:cTn>
                                        <p:tgtEl>
                                          <p:spTgt spid="227"/>
                                        </p:tgtEl>
                                        <p:attrNameLst>
                                          <p:attrName>style.visibility</p:attrName>
                                        </p:attrNameLst>
                                      </p:cBhvr>
                                      <p:to>
                                        <p:strVal val="visible"/>
                                      </p:to>
                                    </p:set>
                                    <p:animEffect filter="fade" transition="in">
                                      <p:cBhvr>
                                        <p:cTn dur="500"/>
                                        <p:tgtEl>
                                          <p:spTgt spid="22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26"/>
          <p:cNvSpPr txBox="1"/>
          <p:nvPr/>
        </p:nvSpPr>
        <p:spPr>
          <a:xfrm>
            <a:off x="2025000" y="308600"/>
            <a:ext cx="5356200" cy="443700"/>
          </a:xfrm>
          <a:prstGeom prst="rect">
            <a:avLst/>
          </a:prstGeom>
          <a:noFill/>
          <a:ln>
            <a:noFill/>
          </a:ln>
        </p:spPr>
        <p:txBody>
          <a:bodyPr anchorCtr="0" anchor="t" bIns="0" lIns="0" spcFirstLastPara="1" rIns="0" wrap="square" tIns="12700">
            <a:spAutoFit/>
          </a:bodyPr>
          <a:lstStyle/>
          <a:p>
            <a:pPr indent="0" lvl="0" marL="12700" rtl="0" algn="ctr">
              <a:spcBef>
                <a:spcPts val="0"/>
              </a:spcBef>
              <a:spcAft>
                <a:spcPts val="0"/>
              </a:spcAft>
              <a:buNone/>
            </a:pPr>
            <a:r>
              <a:rPr b="1" lang="en-GB" sz="2800">
                <a:solidFill>
                  <a:schemeClr val="dk1"/>
                </a:solidFill>
              </a:rPr>
              <a:t>Record Builder User Interface</a:t>
            </a:r>
            <a:endParaRPr b="1" sz="2800">
              <a:solidFill>
                <a:schemeClr val="dk1"/>
              </a:solidFill>
            </a:endParaRPr>
          </a:p>
        </p:txBody>
      </p:sp>
      <p:sp>
        <p:nvSpPr>
          <p:cNvPr id="236" name="Google Shape;236;p26"/>
          <p:cNvSpPr/>
          <p:nvPr/>
        </p:nvSpPr>
        <p:spPr>
          <a:xfrm>
            <a:off x="668713" y="970373"/>
            <a:ext cx="7806571" cy="17831"/>
          </a:xfrm>
          <a:custGeom>
            <a:rect b="b" l="l" r="r" t="t"/>
            <a:pathLst>
              <a:path extrusionOk="0" h="11430" w="8239125">
                <a:moveTo>
                  <a:pt x="0" y="11399"/>
                </a:moveTo>
                <a:lnTo>
                  <a:pt x="8238883" y="0"/>
                </a:lnTo>
              </a:path>
            </a:pathLst>
          </a:custGeom>
          <a:solidFill>
            <a:srgbClr val="08ADBE"/>
          </a:solidFill>
          <a:ln cap="flat" cmpd="sng" w="28575">
            <a:solidFill>
              <a:srgbClr val="08ADBE"/>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7" name="Google Shape;237;p26"/>
          <p:cNvSpPr/>
          <p:nvPr/>
        </p:nvSpPr>
        <p:spPr>
          <a:xfrm>
            <a:off x="209350" y="174950"/>
            <a:ext cx="1001400" cy="5214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8" name="Google Shape;238;p26"/>
          <p:cNvSpPr/>
          <p:nvPr/>
        </p:nvSpPr>
        <p:spPr>
          <a:xfrm>
            <a:off x="-700" y="4726725"/>
            <a:ext cx="9145429" cy="17831"/>
          </a:xfrm>
          <a:custGeom>
            <a:rect b="b" l="l" r="r" t="t"/>
            <a:pathLst>
              <a:path extrusionOk="0" h="11430" w="8239125">
                <a:moveTo>
                  <a:pt x="0" y="11399"/>
                </a:moveTo>
                <a:lnTo>
                  <a:pt x="8238883" y="0"/>
                </a:lnTo>
              </a:path>
            </a:pathLst>
          </a:custGeom>
          <a:noFill/>
          <a:ln cap="flat" cmpd="sng" w="28575">
            <a:solidFill>
              <a:srgbClr val="08ADBE"/>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9" name="Google Shape;239;p26"/>
          <p:cNvSpPr txBox="1"/>
          <p:nvPr/>
        </p:nvSpPr>
        <p:spPr>
          <a:xfrm>
            <a:off x="5282725" y="1157325"/>
            <a:ext cx="3696600" cy="35787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en-GB" sz="1050">
                <a:solidFill>
                  <a:srgbClr val="CB4B16"/>
                </a:solidFill>
                <a:latin typeface="Courier New"/>
                <a:ea typeface="Courier New"/>
                <a:cs typeface="Courier New"/>
                <a:sym typeface="Courier New"/>
              </a:rPr>
              <a:t> {</a:t>
            </a:r>
            <a:endParaRPr b="1" sz="1050">
              <a:solidFill>
                <a:srgbClr val="CB4B16"/>
              </a:solidFill>
              <a:latin typeface="Courier New"/>
              <a:ea typeface="Courier New"/>
              <a:cs typeface="Courier New"/>
              <a:sym typeface="Courier New"/>
            </a:endParaRPr>
          </a:p>
          <a:p>
            <a:pPr indent="0" lvl="0" marL="0" rtl="0" algn="l">
              <a:lnSpc>
                <a:spcPct val="100000"/>
              </a:lnSpc>
              <a:spcBef>
                <a:spcPts val="0"/>
              </a:spcBef>
              <a:spcAft>
                <a:spcPts val="0"/>
              </a:spcAft>
              <a:buNone/>
            </a:pPr>
            <a:r>
              <a:rPr b="1" lang="en-GB" sz="1050">
                <a:solidFill>
                  <a:srgbClr val="CB4B16"/>
                </a:solidFill>
                <a:latin typeface="Courier New"/>
                <a:ea typeface="Courier New"/>
                <a:cs typeface="Courier New"/>
                <a:sym typeface="Courier New"/>
              </a:rPr>
              <a:t>      "class": "RecordArray",</a:t>
            </a:r>
            <a:endParaRPr b="1" sz="1050">
              <a:solidFill>
                <a:srgbClr val="CB4B16"/>
              </a:solidFill>
              <a:latin typeface="Courier New"/>
              <a:ea typeface="Courier New"/>
              <a:cs typeface="Courier New"/>
              <a:sym typeface="Courier New"/>
            </a:endParaRPr>
          </a:p>
          <a:p>
            <a:pPr indent="0" lvl="0" marL="0" rtl="0" algn="l">
              <a:lnSpc>
                <a:spcPct val="100000"/>
              </a:lnSpc>
              <a:spcBef>
                <a:spcPts val="0"/>
              </a:spcBef>
              <a:spcAft>
                <a:spcPts val="0"/>
              </a:spcAft>
              <a:buNone/>
            </a:pPr>
            <a:r>
              <a:rPr b="1" lang="en-GB" sz="1050">
                <a:solidFill>
                  <a:srgbClr val="CB4B16"/>
                </a:solidFill>
                <a:latin typeface="Courier New"/>
                <a:ea typeface="Courier New"/>
                <a:cs typeface="Courier New"/>
                <a:sym typeface="Courier New"/>
              </a:rPr>
              <a:t>      "contents": {</a:t>
            </a:r>
            <a:endParaRPr b="1" sz="1050">
              <a:solidFill>
                <a:srgbClr val="CB4B16"/>
              </a:solidFill>
              <a:latin typeface="Courier New"/>
              <a:ea typeface="Courier New"/>
              <a:cs typeface="Courier New"/>
              <a:sym typeface="Courier New"/>
            </a:endParaRPr>
          </a:p>
          <a:p>
            <a:pPr indent="0" lvl="0" marL="0" rtl="0" algn="l">
              <a:lnSpc>
                <a:spcPct val="100000"/>
              </a:lnSpc>
              <a:spcBef>
                <a:spcPts val="0"/>
              </a:spcBef>
              <a:spcAft>
                <a:spcPts val="0"/>
              </a:spcAft>
              <a:buNone/>
            </a:pPr>
            <a:r>
              <a:rPr b="1" lang="en-GB" sz="1050">
                <a:solidFill>
                  <a:srgbClr val="CB4B16"/>
                </a:solidFill>
                <a:latin typeface="Courier New"/>
                <a:ea typeface="Courier New"/>
                <a:cs typeface="Courier New"/>
                <a:sym typeface="Courier New"/>
              </a:rPr>
              <a:t>          "x": {</a:t>
            </a:r>
            <a:endParaRPr b="1" sz="1050">
              <a:solidFill>
                <a:srgbClr val="CB4B16"/>
              </a:solidFill>
              <a:latin typeface="Courier New"/>
              <a:ea typeface="Courier New"/>
              <a:cs typeface="Courier New"/>
              <a:sym typeface="Courier New"/>
            </a:endParaRPr>
          </a:p>
          <a:p>
            <a:pPr indent="0" lvl="0" marL="0" rtl="0" algn="l">
              <a:lnSpc>
                <a:spcPct val="100000"/>
              </a:lnSpc>
              <a:spcBef>
                <a:spcPts val="0"/>
              </a:spcBef>
              <a:spcAft>
                <a:spcPts val="0"/>
              </a:spcAft>
              <a:buNone/>
            </a:pPr>
            <a:r>
              <a:rPr b="1" lang="en-GB" sz="1050">
                <a:solidFill>
                  <a:srgbClr val="CB4B16"/>
                </a:solidFill>
                <a:latin typeface="Courier New"/>
                <a:ea typeface="Courier New"/>
                <a:cs typeface="Courier New"/>
                <a:sym typeface="Courier New"/>
              </a:rPr>
              <a:t>              "class": "NumpyArray",</a:t>
            </a:r>
            <a:endParaRPr b="1" sz="1050">
              <a:solidFill>
                <a:srgbClr val="CB4B16"/>
              </a:solidFill>
              <a:latin typeface="Courier New"/>
              <a:ea typeface="Courier New"/>
              <a:cs typeface="Courier New"/>
              <a:sym typeface="Courier New"/>
            </a:endParaRPr>
          </a:p>
          <a:p>
            <a:pPr indent="0" lvl="0" marL="0" rtl="0" algn="l">
              <a:lnSpc>
                <a:spcPct val="100000"/>
              </a:lnSpc>
              <a:spcBef>
                <a:spcPts val="0"/>
              </a:spcBef>
              <a:spcAft>
                <a:spcPts val="0"/>
              </a:spcAft>
              <a:buNone/>
            </a:pPr>
            <a:r>
              <a:rPr b="1" lang="en-GB" sz="1050">
                <a:solidFill>
                  <a:srgbClr val="CB4B16"/>
                </a:solidFill>
                <a:latin typeface="Courier New"/>
                <a:ea typeface="Courier New"/>
                <a:cs typeface="Courier New"/>
                <a:sym typeface="Courier New"/>
              </a:rPr>
              <a:t>              "primitive": "</a:t>
            </a:r>
            <a:r>
              <a:rPr b="1" lang="en-GB" sz="1050">
                <a:solidFill>
                  <a:srgbClr val="CB4B16"/>
                </a:solidFill>
                <a:latin typeface="Courier New"/>
                <a:ea typeface="Courier New"/>
                <a:cs typeface="Courier New"/>
                <a:sym typeface="Courier New"/>
              </a:rPr>
              <a:t>float64</a:t>
            </a:r>
            <a:r>
              <a:rPr b="1" lang="en-GB" sz="1050">
                <a:solidFill>
                  <a:srgbClr val="CB4B16"/>
                </a:solidFill>
                <a:latin typeface="Courier New"/>
                <a:ea typeface="Courier New"/>
                <a:cs typeface="Courier New"/>
                <a:sym typeface="Courier New"/>
              </a:rPr>
              <a:t>",</a:t>
            </a:r>
            <a:endParaRPr b="1" sz="1050">
              <a:solidFill>
                <a:srgbClr val="CB4B16"/>
              </a:solidFill>
              <a:latin typeface="Courier New"/>
              <a:ea typeface="Courier New"/>
              <a:cs typeface="Courier New"/>
              <a:sym typeface="Courier New"/>
            </a:endParaRPr>
          </a:p>
          <a:p>
            <a:pPr indent="0" lvl="0" marL="0" rtl="0" algn="l">
              <a:lnSpc>
                <a:spcPct val="100000"/>
              </a:lnSpc>
              <a:spcBef>
                <a:spcPts val="0"/>
              </a:spcBef>
              <a:spcAft>
                <a:spcPts val="0"/>
              </a:spcAft>
              <a:buNone/>
            </a:pPr>
            <a:r>
              <a:rPr b="1" lang="en-GB" sz="1050">
                <a:solidFill>
                  <a:srgbClr val="CB4B16"/>
                </a:solidFill>
                <a:latin typeface="Courier New"/>
                <a:ea typeface="Courier New"/>
                <a:cs typeface="Courier New"/>
                <a:sym typeface="Courier New"/>
              </a:rPr>
              <a:t>              "form_key": "node1"</a:t>
            </a:r>
            <a:endParaRPr b="1" sz="1050">
              <a:solidFill>
                <a:srgbClr val="CB4B16"/>
              </a:solidFill>
              <a:latin typeface="Courier New"/>
              <a:ea typeface="Courier New"/>
              <a:cs typeface="Courier New"/>
              <a:sym typeface="Courier New"/>
            </a:endParaRPr>
          </a:p>
          <a:p>
            <a:pPr indent="0" lvl="0" marL="0" rtl="0" algn="l">
              <a:lnSpc>
                <a:spcPct val="100000"/>
              </a:lnSpc>
              <a:spcBef>
                <a:spcPts val="0"/>
              </a:spcBef>
              <a:spcAft>
                <a:spcPts val="0"/>
              </a:spcAft>
              <a:buNone/>
            </a:pPr>
            <a:r>
              <a:rPr b="1" lang="en-GB" sz="1050">
                <a:solidFill>
                  <a:srgbClr val="CB4B16"/>
                </a:solidFill>
                <a:latin typeface="Courier New"/>
                <a:ea typeface="Courier New"/>
                <a:cs typeface="Courier New"/>
                <a:sym typeface="Courier New"/>
              </a:rPr>
              <a:t>          },</a:t>
            </a:r>
            <a:endParaRPr b="1" sz="1050">
              <a:solidFill>
                <a:srgbClr val="CB4B16"/>
              </a:solidFill>
              <a:latin typeface="Courier New"/>
              <a:ea typeface="Courier New"/>
              <a:cs typeface="Courier New"/>
              <a:sym typeface="Courier New"/>
            </a:endParaRPr>
          </a:p>
          <a:p>
            <a:pPr indent="0" lvl="0" marL="0" rtl="0" algn="l">
              <a:lnSpc>
                <a:spcPct val="100000"/>
              </a:lnSpc>
              <a:spcBef>
                <a:spcPts val="0"/>
              </a:spcBef>
              <a:spcAft>
                <a:spcPts val="0"/>
              </a:spcAft>
              <a:buNone/>
            </a:pPr>
            <a:r>
              <a:rPr b="1" lang="en-GB" sz="1050">
                <a:solidFill>
                  <a:srgbClr val="CB4B16"/>
                </a:solidFill>
                <a:latin typeface="Courier New"/>
                <a:ea typeface="Courier New"/>
                <a:cs typeface="Courier New"/>
                <a:sym typeface="Courier New"/>
              </a:rPr>
              <a:t>          "y": {</a:t>
            </a:r>
            <a:endParaRPr b="1" sz="1050">
              <a:solidFill>
                <a:srgbClr val="CB4B16"/>
              </a:solidFill>
              <a:latin typeface="Courier New"/>
              <a:ea typeface="Courier New"/>
              <a:cs typeface="Courier New"/>
              <a:sym typeface="Courier New"/>
            </a:endParaRPr>
          </a:p>
          <a:p>
            <a:pPr indent="0" lvl="0" marL="0" rtl="0" algn="l">
              <a:lnSpc>
                <a:spcPct val="100000"/>
              </a:lnSpc>
              <a:spcBef>
                <a:spcPts val="0"/>
              </a:spcBef>
              <a:spcAft>
                <a:spcPts val="0"/>
              </a:spcAft>
              <a:buNone/>
            </a:pPr>
            <a:r>
              <a:rPr b="1" lang="en-GB" sz="1050">
                <a:solidFill>
                  <a:srgbClr val="CB4B16"/>
                </a:solidFill>
                <a:latin typeface="Courier New"/>
                <a:ea typeface="Courier New"/>
                <a:cs typeface="Courier New"/>
                <a:sym typeface="Courier New"/>
              </a:rPr>
              <a:t>               class": "ListOffsetArray",</a:t>
            </a:r>
            <a:endParaRPr b="1" sz="1050">
              <a:solidFill>
                <a:srgbClr val="CB4B16"/>
              </a:solidFill>
              <a:latin typeface="Courier New"/>
              <a:ea typeface="Courier New"/>
              <a:cs typeface="Courier New"/>
              <a:sym typeface="Courier New"/>
            </a:endParaRPr>
          </a:p>
          <a:p>
            <a:pPr indent="0" lvl="0" marL="0" rtl="0" algn="l">
              <a:lnSpc>
                <a:spcPct val="100000"/>
              </a:lnSpc>
              <a:spcBef>
                <a:spcPts val="0"/>
              </a:spcBef>
              <a:spcAft>
                <a:spcPts val="0"/>
              </a:spcAft>
              <a:buNone/>
            </a:pPr>
            <a:r>
              <a:rPr b="1" lang="en-GB" sz="1050">
                <a:solidFill>
                  <a:srgbClr val="CB4B16"/>
                </a:solidFill>
                <a:latin typeface="Courier New"/>
                <a:ea typeface="Courier New"/>
                <a:cs typeface="Courier New"/>
                <a:sym typeface="Courier New"/>
              </a:rPr>
              <a:t>               "offsets": "i64",</a:t>
            </a:r>
            <a:endParaRPr b="1" sz="1050">
              <a:solidFill>
                <a:srgbClr val="CB4B16"/>
              </a:solidFill>
              <a:latin typeface="Courier New"/>
              <a:ea typeface="Courier New"/>
              <a:cs typeface="Courier New"/>
              <a:sym typeface="Courier New"/>
            </a:endParaRPr>
          </a:p>
          <a:p>
            <a:pPr indent="0" lvl="0" marL="0" rtl="0" algn="l">
              <a:lnSpc>
                <a:spcPct val="100000"/>
              </a:lnSpc>
              <a:spcBef>
                <a:spcPts val="0"/>
              </a:spcBef>
              <a:spcAft>
                <a:spcPts val="0"/>
              </a:spcAft>
              <a:buNone/>
            </a:pPr>
            <a:r>
              <a:rPr b="1" lang="en-GB" sz="1050">
                <a:solidFill>
                  <a:srgbClr val="CB4B16"/>
                </a:solidFill>
                <a:latin typeface="Courier New"/>
                <a:ea typeface="Courier New"/>
                <a:cs typeface="Courier New"/>
                <a:sym typeface="Courier New"/>
              </a:rPr>
              <a:t>               "content": {</a:t>
            </a:r>
            <a:endParaRPr b="1" sz="1050">
              <a:solidFill>
                <a:srgbClr val="CB4B16"/>
              </a:solidFill>
              <a:latin typeface="Courier New"/>
              <a:ea typeface="Courier New"/>
              <a:cs typeface="Courier New"/>
              <a:sym typeface="Courier New"/>
            </a:endParaRPr>
          </a:p>
          <a:p>
            <a:pPr indent="0" lvl="0" marL="0" rtl="0" algn="l">
              <a:lnSpc>
                <a:spcPct val="100000"/>
              </a:lnSpc>
              <a:spcBef>
                <a:spcPts val="0"/>
              </a:spcBef>
              <a:spcAft>
                <a:spcPts val="0"/>
              </a:spcAft>
              <a:buNone/>
            </a:pPr>
            <a:r>
              <a:rPr b="1" lang="en-GB" sz="1050">
                <a:solidFill>
                  <a:srgbClr val="CB4B16"/>
                </a:solidFill>
                <a:latin typeface="Courier New"/>
                <a:ea typeface="Courier New"/>
                <a:cs typeface="Courier New"/>
                <a:sym typeface="Courier New"/>
              </a:rPr>
              <a:t>                   "class": "NumpyArray",</a:t>
            </a:r>
            <a:endParaRPr b="1" sz="1050">
              <a:solidFill>
                <a:srgbClr val="CB4B16"/>
              </a:solidFill>
              <a:latin typeface="Courier New"/>
              <a:ea typeface="Courier New"/>
              <a:cs typeface="Courier New"/>
              <a:sym typeface="Courier New"/>
            </a:endParaRPr>
          </a:p>
          <a:p>
            <a:pPr indent="0" lvl="0" marL="0" rtl="0" algn="l">
              <a:lnSpc>
                <a:spcPct val="100000"/>
              </a:lnSpc>
              <a:spcBef>
                <a:spcPts val="0"/>
              </a:spcBef>
              <a:spcAft>
                <a:spcPts val="0"/>
              </a:spcAft>
              <a:buNone/>
            </a:pPr>
            <a:r>
              <a:rPr b="1" lang="en-GB" sz="1050">
                <a:solidFill>
                  <a:srgbClr val="CB4B16"/>
                </a:solidFill>
                <a:latin typeface="Courier New"/>
                <a:ea typeface="Courier New"/>
                <a:cs typeface="Courier New"/>
                <a:sym typeface="Courier New"/>
              </a:rPr>
              <a:t>                   "primitive": "int32",</a:t>
            </a:r>
            <a:endParaRPr b="1" sz="1050">
              <a:solidFill>
                <a:srgbClr val="CB4B16"/>
              </a:solidFill>
              <a:latin typeface="Courier New"/>
              <a:ea typeface="Courier New"/>
              <a:cs typeface="Courier New"/>
              <a:sym typeface="Courier New"/>
            </a:endParaRPr>
          </a:p>
          <a:p>
            <a:pPr indent="0" lvl="0" marL="0" rtl="0" algn="l">
              <a:lnSpc>
                <a:spcPct val="100000"/>
              </a:lnSpc>
              <a:spcBef>
                <a:spcPts val="0"/>
              </a:spcBef>
              <a:spcAft>
                <a:spcPts val="0"/>
              </a:spcAft>
              <a:buNone/>
            </a:pPr>
            <a:r>
              <a:rPr b="1" lang="en-GB" sz="1050">
                <a:solidFill>
                  <a:srgbClr val="CB4B16"/>
                </a:solidFill>
                <a:latin typeface="Courier New"/>
                <a:ea typeface="Courier New"/>
                <a:cs typeface="Courier New"/>
                <a:sym typeface="Courier New"/>
              </a:rPr>
              <a:t>                   "form_key": "node3"</a:t>
            </a:r>
            <a:endParaRPr b="1" sz="1050">
              <a:solidFill>
                <a:srgbClr val="CB4B16"/>
              </a:solidFill>
              <a:latin typeface="Courier New"/>
              <a:ea typeface="Courier New"/>
              <a:cs typeface="Courier New"/>
              <a:sym typeface="Courier New"/>
            </a:endParaRPr>
          </a:p>
          <a:p>
            <a:pPr indent="0" lvl="0" marL="0" rtl="0" algn="l">
              <a:lnSpc>
                <a:spcPct val="100000"/>
              </a:lnSpc>
              <a:spcBef>
                <a:spcPts val="0"/>
              </a:spcBef>
              <a:spcAft>
                <a:spcPts val="0"/>
              </a:spcAft>
              <a:buNone/>
            </a:pPr>
            <a:r>
              <a:rPr b="1" lang="en-GB" sz="1050">
                <a:solidFill>
                  <a:srgbClr val="CB4B16"/>
                </a:solidFill>
                <a:latin typeface="Courier New"/>
                <a:ea typeface="Courier New"/>
                <a:cs typeface="Courier New"/>
                <a:sym typeface="Courier New"/>
              </a:rPr>
              <a:t>                },</a:t>
            </a:r>
            <a:endParaRPr b="1" sz="1050">
              <a:solidFill>
                <a:srgbClr val="CB4B16"/>
              </a:solidFill>
              <a:latin typeface="Courier New"/>
              <a:ea typeface="Courier New"/>
              <a:cs typeface="Courier New"/>
              <a:sym typeface="Courier New"/>
            </a:endParaRPr>
          </a:p>
          <a:p>
            <a:pPr indent="0" lvl="0" marL="0" rtl="0" algn="l">
              <a:lnSpc>
                <a:spcPct val="100000"/>
              </a:lnSpc>
              <a:spcBef>
                <a:spcPts val="0"/>
              </a:spcBef>
              <a:spcAft>
                <a:spcPts val="0"/>
              </a:spcAft>
              <a:buNone/>
            </a:pPr>
            <a:r>
              <a:rPr b="1" lang="en-GB" sz="1050">
                <a:solidFill>
                  <a:srgbClr val="CB4B16"/>
                </a:solidFill>
                <a:latin typeface="Courier New"/>
                <a:ea typeface="Courier New"/>
                <a:cs typeface="Courier New"/>
                <a:sym typeface="Courier New"/>
              </a:rPr>
              <a:t>                "form_key": "node2"</a:t>
            </a:r>
            <a:endParaRPr b="1" sz="1050">
              <a:solidFill>
                <a:srgbClr val="CB4B16"/>
              </a:solidFill>
              <a:latin typeface="Courier New"/>
              <a:ea typeface="Courier New"/>
              <a:cs typeface="Courier New"/>
              <a:sym typeface="Courier New"/>
            </a:endParaRPr>
          </a:p>
          <a:p>
            <a:pPr indent="0" lvl="0" marL="0" rtl="0" algn="l">
              <a:lnSpc>
                <a:spcPct val="100000"/>
              </a:lnSpc>
              <a:spcBef>
                <a:spcPts val="0"/>
              </a:spcBef>
              <a:spcAft>
                <a:spcPts val="0"/>
              </a:spcAft>
              <a:buNone/>
            </a:pPr>
            <a:r>
              <a:rPr b="1" lang="en-GB" sz="1050">
                <a:solidFill>
                  <a:srgbClr val="CB4B16"/>
                </a:solidFill>
                <a:latin typeface="Courier New"/>
                <a:ea typeface="Courier New"/>
                <a:cs typeface="Courier New"/>
                <a:sym typeface="Courier New"/>
              </a:rPr>
              <a:t>          } "</a:t>
            </a:r>
            <a:endParaRPr b="1" sz="1050">
              <a:solidFill>
                <a:srgbClr val="CB4B16"/>
              </a:solidFill>
              <a:latin typeface="Courier New"/>
              <a:ea typeface="Courier New"/>
              <a:cs typeface="Courier New"/>
              <a:sym typeface="Courier New"/>
            </a:endParaRPr>
          </a:p>
          <a:p>
            <a:pPr indent="0" lvl="0" marL="0" rtl="0" algn="l">
              <a:lnSpc>
                <a:spcPct val="100000"/>
              </a:lnSpc>
              <a:spcBef>
                <a:spcPts val="0"/>
              </a:spcBef>
              <a:spcAft>
                <a:spcPts val="0"/>
              </a:spcAft>
              <a:buNone/>
            </a:pPr>
            <a:r>
              <a:rPr b="1" lang="en-GB" sz="1050">
                <a:solidFill>
                  <a:srgbClr val="CB4B16"/>
                </a:solidFill>
                <a:latin typeface="Courier New"/>
                <a:ea typeface="Courier New"/>
                <a:cs typeface="Courier New"/>
                <a:sym typeface="Courier New"/>
              </a:rPr>
              <a:t>      },</a:t>
            </a:r>
            <a:endParaRPr b="1" sz="1050">
              <a:solidFill>
                <a:srgbClr val="CB4B16"/>
              </a:solidFill>
              <a:latin typeface="Courier New"/>
              <a:ea typeface="Courier New"/>
              <a:cs typeface="Courier New"/>
              <a:sym typeface="Courier New"/>
            </a:endParaRPr>
          </a:p>
          <a:p>
            <a:pPr indent="0" lvl="0" marL="0" rtl="0" algn="l">
              <a:lnSpc>
                <a:spcPct val="100000"/>
              </a:lnSpc>
              <a:spcBef>
                <a:spcPts val="0"/>
              </a:spcBef>
              <a:spcAft>
                <a:spcPts val="0"/>
              </a:spcAft>
              <a:buNone/>
            </a:pPr>
            <a:r>
              <a:rPr b="1" lang="en-GB" sz="1050">
                <a:solidFill>
                  <a:srgbClr val="CB4B16"/>
                </a:solidFill>
                <a:latin typeface="Courier New"/>
                <a:ea typeface="Courier New"/>
                <a:cs typeface="Courier New"/>
                <a:sym typeface="Courier New"/>
              </a:rPr>
              <a:t>      "form_key": "node0"</a:t>
            </a:r>
            <a:endParaRPr b="1" sz="1050">
              <a:solidFill>
                <a:srgbClr val="CB4B16"/>
              </a:solidFill>
              <a:latin typeface="Courier New"/>
              <a:ea typeface="Courier New"/>
              <a:cs typeface="Courier New"/>
              <a:sym typeface="Courier New"/>
            </a:endParaRPr>
          </a:p>
          <a:p>
            <a:pPr indent="0" lvl="0" marL="0" rtl="0" algn="l">
              <a:lnSpc>
                <a:spcPct val="100000"/>
              </a:lnSpc>
              <a:spcBef>
                <a:spcPts val="0"/>
              </a:spcBef>
              <a:spcAft>
                <a:spcPts val="0"/>
              </a:spcAft>
              <a:buNone/>
            </a:pPr>
            <a:r>
              <a:rPr b="1" lang="en-GB" sz="1050">
                <a:solidFill>
                  <a:srgbClr val="CB4B16"/>
                </a:solidFill>
                <a:latin typeface="Courier New"/>
                <a:ea typeface="Courier New"/>
                <a:cs typeface="Courier New"/>
                <a:sym typeface="Courier New"/>
              </a:rPr>
              <a:t>  }</a:t>
            </a:r>
            <a:endParaRPr b="1" sz="1050"/>
          </a:p>
        </p:txBody>
      </p:sp>
      <p:sp>
        <p:nvSpPr>
          <p:cNvPr id="240" name="Google Shape;240;p26"/>
          <p:cNvSpPr txBox="1"/>
          <p:nvPr/>
        </p:nvSpPr>
        <p:spPr>
          <a:xfrm>
            <a:off x="5808850" y="965825"/>
            <a:ext cx="23067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1500">
                <a:solidFill>
                  <a:srgbClr val="8E7CC3"/>
                </a:solidFill>
              </a:rPr>
              <a:t>Layout Builder Form</a:t>
            </a:r>
            <a:endParaRPr b="1" sz="1500">
              <a:solidFill>
                <a:srgbClr val="8E7CC3"/>
              </a:solidFill>
            </a:endParaRPr>
          </a:p>
        </p:txBody>
      </p:sp>
      <p:sp>
        <p:nvSpPr>
          <p:cNvPr id="241" name="Google Shape;241;p26"/>
          <p:cNvSpPr txBox="1"/>
          <p:nvPr/>
        </p:nvSpPr>
        <p:spPr>
          <a:xfrm>
            <a:off x="285550" y="1108600"/>
            <a:ext cx="5749500" cy="865500"/>
          </a:xfrm>
          <a:prstGeom prst="rect">
            <a:avLst/>
          </a:prstGeom>
          <a:noFill/>
          <a:ln>
            <a:noFill/>
          </a:ln>
        </p:spPr>
        <p:txBody>
          <a:bodyPr anchorCtr="0" anchor="t" bIns="91425" lIns="91425" spcFirstLastPara="1" rIns="91425" wrap="square" tIns="91425">
            <a:spAutoFit/>
          </a:bodyPr>
          <a:lstStyle/>
          <a:p>
            <a:pPr indent="-292100" lvl="0" marL="457200" rtl="0" algn="l">
              <a:lnSpc>
                <a:spcPct val="150000"/>
              </a:lnSpc>
              <a:spcBef>
                <a:spcPts val="0"/>
              </a:spcBef>
              <a:spcAft>
                <a:spcPts val="0"/>
              </a:spcAft>
              <a:buClr>
                <a:schemeClr val="dk1"/>
              </a:buClr>
              <a:buSzPts val="1000"/>
              <a:buChar char="➔"/>
            </a:pPr>
            <a:r>
              <a:rPr lang="en-GB" sz="1300">
                <a:solidFill>
                  <a:schemeClr val="dk1"/>
                </a:solidFill>
              </a:rPr>
              <a:t>Retrieve</a:t>
            </a:r>
            <a:r>
              <a:rPr lang="en-GB" sz="1300">
                <a:solidFill>
                  <a:schemeClr val="dk1"/>
                </a:solidFill>
              </a:rPr>
              <a:t> the set of buffer names and their sizes (as a no. of bytes):</a:t>
            </a:r>
            <a:endParaRPr sz="1300">
              <a:solidFill>
                <a:schemeClr val="dk1"/>
              </a:solidFill>
            </a:endParaRPr>
          </a:p>
          <a:p>
            <a:pPr indent="0" lvl="0" marL="0" rtl="0" algn="l">
              <a:lnSpc>
                <a:spcPct val="115000"/>
              </a:lnSpc>
              <a:spcBef>
                <a:spcPts val="0"/>
              </a:spcBef>
              <a:spcAft>
                <a:spcPts val="0"/>
              </a:spcAft>
              <a:buNone/>
            </a:pPr>
            <a:r>
              <a:rPr b="1" lang="en-GB" sz="1150">
                <a:solidFill>
                  <a:srgbClr val="657B83"/>
                </a:solidFill>
                <a:latin typeface="Courier New"/>
                <a:ea typeface="Courier New"/>
                <a:cs typeface="Courier New"/>
                <a:sym typeface="Courier New"/>
              </a:rPr>
              <a:t>  	</a:t>
            </a:r>
            <a:r>
              <a:rPr b="1" lang="en-GB" sz="1150">
                <a:solidFill>
                  <a:srgbClr val="CB4B16"/>
                </a:solidFill>
                <a:latin typeface="Courier New"/>
                <a:ea typeface="Courier New"/>
                <a:cs typeface="Courier New"/>
                <a:sym typeface="Courier New"/>
              </a:rPr>
              <a:t>std</a:t>
            </a:r>
            <a:r>
              <a:rPr b="1" lang="en-GB" sz="1150">
                <a:solidFill>
                  <a:srgbClr val="657B83"/>
                </a:solidFill>
                <a:latin typeface="Courier New"/>
                <a:ea typeface="Courier New"/>
                <a:cs typeface="Courier New"/>
                <a:sym typeface="Courier New"/>
              </a:rPr>
              <a:t>::</a:t>
            </a:r>
            <a:r>
              <a:rPr b="1" lang="en-GB" sz="1150">
                <a:solidFill>
                  <a:srgbClr val="CB4B16"/>
                </a:solidFill>
                <a:latin typeface="Courier New"/>
                <a:ea typeface="Courier New"/>
                <a:cs typeface="Courier New"/>
                <a:sym typeface="Courier New"/>
              </a:rPr>
              <a:t>map</a:t>
            </a:r>
            <a:r>
              <a:rPr b="1" lang="en-GB" sz="1150">
                <a:solidFill>
                  <a:srgbClr val="859900"/>
                </a:solidFill>
                <a:latin typeface="Courier New"/>
                <a:ea typeface="Courier New"/>
                <a:cs typeface="Courier New"/>
                <a:sym typeface="Courier New"/>
              </a:rPr>
              <a:t>&lt;</a:t>
            </a:r>
            <a:r>
              <a:rPr b="1" lang="en-GB" sz="1150">
                <a:solidFill>
                  <a:srgbClr val="CB4B16"/>
                </a:solidFill>
                <a:latin typeface="Courier New"/>
                <a:ea typeface="Courier New"/>
                <a:cs typeface="Courier New"/>
                <a:sym typeface="Courier New"/>
              </a:rPr>
              <a:t>std</a:t>
            </a:r>
            <a:r>
              <a:rPr b="1" lang="en-GB" sz="1150">
                <a:solidFill>
                  <a:srgbClr val="657B83"/>
                </a:solidFill>
                <a:latin typeface="Courier New"/>
                <a:ea typeface="Courier New"/>
                <a:cs typeface="Courier New"/>
                <a:sym typeface="Courier New"/>
              </a:rPr>
              <a:t>::</a:t>
            </a:r>
            <a:r>
              <a:rPr b="1" lang="en-GB" sz="1150">
                <a:solidFill>
                  <a:srgbClr val="CB4B16"/>
                </a:solidFill>
                <a:latin typeface="Courier New"/>
                <a:ea typeface="Courier New"/>
                <a:cs typeface="Courier New"/>
                <a:sym typeface="Courier New"/>
              </a:rPr>
              <a:t>string</a:t>
            </a:r>
            <a:r>
              <a:rPr b="1" lang="en-GB" sz="1150">
                <a:solidFill>
                  <a:srgbClr val="657B83"/>
                </a:solidFill>
                <a:latin typeface="Courier New"/>
                <a:ea typeface="Courier New"/>
                <a:cs typeface="Courier New"/>
                <a:sym typeface="Courier New"/>
              </a:rPr>
              <a:t>, </a:t>
            </a:r>
            <a:r>
              <a:rPr b="1" lang="en-GB" sz="1150">
                <a:solidFill>
                  <a:srgbClr val="CB4B16"/>
                </a:solidFill>
                <a:latin typeface="Courier New"/>
                <a:ea typeface="Courier New"/>
                <a:cs typeface="Courier New"/>
                <a:sym typeface="Courier New"/>
              </a:rPr>
              <a:t>size_t</a:t>
            </a:r>
            <a:r>
              <a:rPr b="1" lang="en-GB" sz="1150">
                <a:solidFill>
                  <a:srgbClr val="859900"/>
                </a:solidFill>
                <a:latin typeface="Courier New"/>
                <a:ea typeface="Courier New"/>
                <a:cs typeface="Courier New"/>
                <a:sym typeface="Courier New"/>
              </a:rPr>
              <a:t>&gt;</a:t>
            </a:r>
            <a:r>
              <a:rPr b="1" lang="en-GB" sz="1150">
                <a:solidFill>
                  <a:srgbClr val="657B83"/>
                </a:solidFill>
                <a:latin typeface="Courier New"/>
                <a:ea typeface="Courier New"/>
                <a:cs typeface="Courier New"/>
                <a:sym typeface="Courier New"/>
              </a:rPr>
              <a:t> </a:t>
            </a:r>
            <a:r>
              <a:rPr b="1" lang="en-GB" sz="1150">
                <a:solidFill>
                  <a:srgbClr val="268BD2"/>
                </a:solidFill>
                <a:latin typeface="Courier New"/>
                <a:ea typeface="Courier New"/>
                <a:cs typeface="Courier New"/>
                <a:sym typeface="Courier New"/>
              </a:rPr>
              <a:t>names_nbytes</a:t>
            </a:r>
            <a:r>
              <a:rPr b="1" lang="en-GB" sz="1150">
                <a:solidFill>
                  <a:srgbClr val="657B83"/>
                </a:solidFill>
                <a:latin typeface="Courier New"/>
                <a:ea typeface="Courier New"/>
                <a:cs typeface="Courier New"/>
                <a:sym typeface="Courier New"/>
              </a:rPr>
              <a:t> </a:t>
            </a:r>
            <a:r>
              <a:rPr b="1" lang="en-GB" sz="1150">
                <a:solidFill>
                  <a:srgbClr val="859900"/>
                </a:solidFill>
                <a:latin typeface="Courier New"/>
                <a:ea typeface="Courier New"/>
                <a:cs typeface="Courier New"/>
                <a:sym typeface="Courier New"/>
              </a:rPr>
              <a:t>=</a:t>
            </a:r>
            <a:r>
              <a:rPr b="1" lang="en-GB" sz="1150">
                <a:solidFill>
                  <a:srgbClr val="657B83"/>
                </a:solidFill>
                <a:latin typeface="Courier New"/>
                <a:ea typeface="Courier New"/>
                <a:cs typeface="Courier New"/>
                <a:sym typeface="Courier New"/>
              </a:rPr>
              <a:t> {};</a:t>
            </a:r>
            <a:endParaRPr b="1" sz="1150">
              <a:solidFill>
                <a:srgbClr val="657B83"/>
              </a:solidFill>
              <a:latin typeface="Courier New"/>
              <a:ea typeface="Courier New"/>
              <a:cs typeface="Courier New"/>
              <a:sym typeface="Courier New"/>
            </a:endParaRPr>
          </a:p>
          <a:p>
            <a:pPr indent="0" lvl="0" marL="0" rtl="0" algn="l">
              <a:lnSpc>
                <a:spcPct val="115000"/>
              </a:lnSpc>
              <a:spcBef>
                <a:spcPts val="0"/>
              </a:spcBef>
              <a:spcAft>
                <a:spcPts val="0"/>
              </a:spcAft>
              <a:buNone/>
            </a:pPr>
            <a:r>
              <a:rPr b="1" lang="en-GB" sz="1150">
                <a:solidFill>
                  <a:srgbClr val="657B83"/>
                </a:solidFill>
                <a:latin typeface="Courier New"/>
                <a:ea typeface="Courier New"/>
                <a:cs typeface="Courier New"/>
                <a:sym typeface="Courier New"/>
              </a:rPr>
              <a:t>  	</a:t>
            </a:r>
            <a:r>
              <a:rPr b="1" lang="en-GB" sz="1150">
                <a:solidFill>
                  <a:srgbClr val="268BD2"/>
                </a:solidFill>
                <a:latin typeface="Courier New"/>
                <a:ea typeface="Courier New"/>
                <a:cs typeface="Courier New"/>
                <a:sym typeface="Courier New"/>
              </a:rPr>
              <a:t>builder</a:t>
            </a:r>
            <a:r>
              <a:rPr b="1" lang="en-GB" sz="1150">
                <a:solidFill>
                  <a:srgbClr val="657B83"/>
                </a:solidFill>
                <a:latin typeface="Courier New"/>
                <a:ea typeface="Courier New"/>
                <a:cs typeface="Courier New"/>
                <a:sym typeface="Courier New"/>
              </a:rPr>
              <a:t>.</a:t>
            </a:r>
            <a:r>
              <a:rPr b="1" lang="en-GB" sz="1150">
                <a:solidFill>
                  <a:srgbClr val="268BD2"/>
                </a:solidFill>
                <a:latin typeface="Courier New"/>
                <a:ea typeface="Courier New"/>
                <a:cs typeface="Courier New"/>
                <a:sym typeface="Courier New"/>
              </a:rPr>
              <a:t>buffer_nbytes</a:t>
            </a:r>
            <a:r>
              <a:rPr b="1" lang="en-GB" sz="1150">
                <a:solidFill>
                  <a:srgbClr val="657B83"/>
                </a:solidFill>
                <a:latin typeface="Courier New"/>
                <a:ea typeface="Courier New"/>
                <a:cs typeface="Courier New"/>
                <a:sym typeface="Courier New"/>
              </a:rPr>
              <a:t>(</a:t>
            </a:r>
            <a:r>
              <a:rPr b="1" lang="en-GB" sz="1150">
                <a:solidFill>
                  <a:srgbClr val="268BD2"/>
                </a:solidFill>
                <a:latin typeface="Courier New"/>
                <a:ea typeface="Courier New"/>
                <a:cs typeface="Courier New"/>
                <a:sym typeface="Courier New"/>
              </a:rPr>
              <a:t>names_nbytes</a:t>
            </a:r>
            <a:r>
              <a:rPr b="1" lang="en-GB" sz="1150">
                <a:solidFill>
                  <a:srgbClr val="657B83"/>
                </a:solidFill>
                <a:latin typeface="Courier New"/>
                <a:ea typeface="Courier New"/>
                <a:cs typeface="Courier New"/>
                <a:sym typeface="Courier New"/>
              </a:rPr>
              <a:t>);</a:t>
            </a:r>
            <a:endParaRPr b="1" sz="1150">
              <a:solidFill>
                <a:srgbClr val="657B83"/>
              </a:solidFill>
              <a:latin typeface="Courier New"/>
              <a:ea typeface="Courier New"/>
              <a:cs typeface="Courier New"/>
              <a:sym typeface="Courier New"/>
            </a:endParaRPr>
          </a:p>
        </p:txBody>
      </p:sp>
      <p:sp>
        <p:nvSpPr>
          <p:cNvPr id="242" name="Google Shape;242;p26"/>
          <p:cNvSpPr txBox="1"/>
          <p:nvPr/>
        </p:nvSpPr>
        <p:spPr>
          <a:xfrm>
            <a:off x="8475275" y="4793300"/>
            <a:ext cx="733200" cy="222000"/>
          </a:xfrm>
          <a:prstGeom prst="rect">
            <a:avLst/>
          </a:prstGeom>
          <a:noFill/>
          <a:ln>
            <a:noFill/>
          </a:ln>
        </p:spPr>
        <p:txBody>
          <a:bodyPr anchorCtr="0" anchor="t" bIns="0" lIns="0" spcFirstLastPara="1" rIns="0" wrap="square" tIns="21575">
            <a:spAutoFit/>
          </a:bodyPr>
          <a:lstStyle/>
          <a:p>
            <a:pPr indent="0" lvl="0" marL="12700" rtl="0" algn="ctr">
              <a:spcBef>
                <a:spcPts val="0"/>
              </a:spcBef>
              <a:spcAft>
                <a:spcPts val="0"/>
              </a:spcAft>
              <a:buNone/>
            </a:pPr>
            <a:r>
              <a:rPr lang="en-GB" sz="1300"/>
              <a:t>8</a:t>
            </a:r>
            <a:endParaRPr sz="1300">
              <a:solidFill>
                <a:srgbClr val="000000"/>
              </a:solidFill>
            </a:endParaRPr>
          </a:p>
        </p:txBody>
      </p:sp>
      <p:sp>
        <p:nvSpPr>
          <p:cNvPr id="243" name="Google Shape;243;p26"/>
          <p:cNvSpPr txBox="1"/>
          <p:nvPr/>
        </p:nvSpPr>
        <p:spPr>
          <a:xfrm>
            <a:off x="2723700" y="4793304"/>
            <a:ext cx="3696600" cy="222000"/>
          </a:xfrm>
          <a:prstGeom prst="rect">
            <a:avLst/>
          </a:prstGeom>
          <a:noFill/>
          <a:ln>
            <a:noFill/>
          </a:ln>
        </p:spPr>
        <p:txBody>
          <a:bodyPr anchorCtr="0" anchor="t" bIns="0" lIns="0" spcFirstLastPara="1" rIns="0" wrap="square" tIns="21575">
            <a:spAutoFit/>
          </a:bodyPr>
          <a:lstStyle/>
          <a:p>
            <a:pPr indent="0" lvl="0" marL="12700" rtl="0" algn="ctr">
              <a:spcBef>
                <a:spcPts val="0"/>
              </a:spcBef>
              <a:spcAft>
                <a:spcPts val="0"/>
              </a:spcAft>
              <a:buNone/>
            </a:pPr>
            <a:r>
              <a:rPr lang="en-GB" sz="1300"/>
              <a:t> The Awkward World of Python and C++</a:t>
            </a:r>
            <a:endParaRPr sz="1300">
              <a:solidFill>
                <a:srgbClr val="000000"/>
              </a:solidFill>
            </a:endParaRPr>
          </a:p>
        </p:txBody>
      </p:sp>
      <p:sp>
        <p:nvSpPr>
          <p:cNvPr id="244" name="Google Shape;244;p26"/>
          <p:cNvSpPr txBox="1"/>
          <p:nvPr/>
        </p:nvSpPr>
        <p:spPr>
          <a:xfrm>
            <a:off x="53575" y="4793300"/>
            <a:ext cx="1462500" cy="222000"/>
          </a:xfrm>
          <a:prstGeom prst="rect">
            <a:avLst/>
          </a:prstGeom>
          <a:noFill/>
          <a:ln>
            <a:noFill/>
          </a:ln>
        </p:spPr>
        <p:txBody>
          <a:bodyPr anchorCtr="0" anchor="t" bIns="0" lIns="0" spcFirstLastPara="1" rIns="0" wrap="square" tIns="21575">
            <a:spAutoFit/>
          </a:bodyPr>
          <a:lstStyle/>
          <a:p>
            <a:pPr indent="0" lvl="0" marL="12700" rtl="0" algn="ctr">
              <a:spcBef>
                <a:spcPts val="0"/>
              </a:spcBef>
              <a:spcAft>
                <a:spcPts val="0"/>
              </a:spcAft>
              <a:buNone/>
            </a:pPr>
            <a:r>
              <a:rPr lang="en-GB" sz="1300"/>
              <a:t>ACAT 2022</a:t>
            </a:r>
            <a:endParaRPr sz="1300">
              <a:solidFill>
                <a:srgbClr val="000000"/>
              </a:solidFill>
            </a:endParaRPr>
          </a:p>
        </p:txBody>
      </p:sp>
      <p:pic>
        <p:nvPicPr>
          <p:cNvPr id="245" name="Google Shape;245;p26"/>
          <p:cNvPicPr preferRelativeResize="0"/>
          <p:nvPr/>
        </p:nvPicPr>
        <p:blipFill>
          <a:blip r:embed="rId4">
            <a:alphaModFix/>
          </a:blip>
          <a:stretch>
            <a:fillRect/>
          </a:stretch>
        </p:blipFill>
        <p:spPr>
          <a:xfrm>
            <a:off x="8398350" y="174950"/>
            <a:ext cx="523140" cy="521400"/>
          </a:xfrm>
          <a:prstGeom prst="rect">
            <a:avLst/>
          </a:prstGeom>
          <a:noFill/>
          <a:ln>
            <a:noFill/>
          </a:ln>
        </p:spPr>
      </p:pic>
      <p:pic>
        <p:nvPicPr>
          <p:cNvPr id="246" name="Google Shape;246;p26"/>
          <p:cNvPicPr preferRelativeResize="0"/>
          <p:nvPr/>
        </p:nvPicPr>
        <p:blipFill rotWithShape="1">
          <a:blip r:embed="rId5">
            <a:alphaModFix/>
          </a:blip>
          <a:srcRect b="0" l="0" r="74097" t="0"/>
          <a:stretch/>
        </p:blipFill>
        <p:spPr>
          <a:xfrm>
            <a:off x="7904525" y="153875"/>
            <a:ext cx="491898" cy="563550"/>
          </a:xfrm>
          <a:prstGeom prst="rect">
            <a:avLst/>
          </a:prstGeom>
          <a:noFill/>
          <a:ln>
            <a:noFill/>
          </a:ln>
        </p:spPr>
      </p:pic>
      <p:pic>
        <p:nvPicPr>
          <p:cNvPr id="247" name="Google Shape;247;p26"/>
          <p:cNvPicPr preferRelativeResize="0"/>
          <p:nvPr/>
        </p:nvPicPr>
        <p:blipFill>
          <a:blip r:embed="rId6">
            <a:alphaModFix/>
          </a:blip>
          <a:stretch>
            <a:fillRect/>
          </a:stretch>
        </p:blipFill>
        <p:spPr>
          <a:xfrm>
            <a:off x="4211275" y="3206525"/>
            <a:ext cx="1593249" cy="1142281"/>
          </a:xfrm>
          <a:prstGeom prst="rect">
            <a:avLst/>
          </a:prstGeom>
          <a:noFill/>
          <a:ln>
            <a:noFill/>
          </a:ln>
        </p:spPr>
      </p:pic>
      <p:sp>
        <p:nvSpPr>
          <p:cNvPr id="248" name="Google Shape;248;p26"/>
          <p:cNvSpPr txBox="1"/>
          <p:nvPr/>
        </p:nvSpPr>
        <p:spPr>
          <a:xfrm rot="-475280">
            <a:off x="4456961" y="3486643"/>
            <a:ext cx="1001355" cy="598216"/>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GB" sz="1250">
                <a:solidFill>
                  <a:srgbClr val="BF9000"/>
                </a:solidFill>
                <a:uFill>
                  <a:noFill/>
                </a:uFill>
                <a:latin typeface="Lexend"/>
                <a:ea typeface="Lexend"/>
                <a:cs typeface="Lexend"/>
                <a:sym typeface="Lexend"/>
                <a:hlinkClick r:id="rId7">
                  <a:extLst>
                    <a:ext uri="{A12FA001-AC4F-418D-AE19-62706E023703}">
                      <ahyp:hlinkClr val="tx"/>
                    </a:ext>
                  </a:extLst>
                </a:hlinkClick>
              </a:rPr>
              <a:t>More examples</a:t>
            </a:r>
            <a:endParaRPr b="1" sz="1250">
              <a:solidFill>
                <a:srgbClr val="BF9000"/>
              </a:solidFill>
              <a:latin typeface="Lexend"/>
              <a:ea typeface="Lexend"/>
              <a:cs typeface="Lexend"/>
              <a:sym typeface="Lexend"/>
            </a:endParaRPr>
          </a:p>
        </p:txBody>
      </p:sp>
      <p:sp>
        <p:nvSpPr>
          <p:cNvPr id="249" name="Google Shape;249;p26"/>
          <p:cNvSpPr txBox="1"/>
          <p:nvPr/>
        </p:nvSpPr>
        <p:spPr>
          <a:xfrm>
            <a:off x="285550" y="1947450"/>
            <a:ext cx="5749500" cy="985200"/>
          </a:xfrm>
          <a:prstGeom prst="rect">
            <a:avLst/>
          </a:prstGeom>
          <a:noFill/>
          <a:ln>
            <a:noFill/>
          </a:ln>
        </p:spPr>
        <p:txBody>
          <a:bodyPr anchorCtr="0" anchor="t" bIns="91425" lIns="91425" spcFirstLastPara="1" rIns="91425" wrap="square" tIns="91425">
            <a:spAutoFit/>
          </a:bodyPr>
          <a:lstStyle/>
          <a:p>
            <a:pPr indent="-292100" lvl="0" marL="457200" rtl="0" algn="l">
              <a:lnSpc>
                <a:spcPct val="150000"/>
              </a:lnSpc>
              <a:spcBef>
                <a:spcPts val="0"/>
              </a:spcBef>
              <a:spcAft>
                <a:spcPts val="0"/>
              </a:spcAft>
              <a:buClr>
                <a:schemeClr val="dk1"/>
              </a:buClr>
              <a:buSzPts val="1000"/>
              <a:buChar char="➔"/>
            </a:pPr>
            <a:r>
              <a:rPr lang="en-GB" sz="1300">
                <a:solidFill>
                  <a:schemeClr val="dk1"/>
                </a:solidFill>
              </a:rPr>
              <a:t>Allocate </a:t>
            </a:r>
            <a:r>
              <a:rPr lang="en-GB" sz="1300">
                <a:solidFill>
                  <a:srgbClr val="24292F"/>
                </a:solidFill>
              </a:rPr>
              <a:t>memory for these buffers in Python </a:t>
            </a:r>
            <a:r>
              <a:rPr b="1" lang="en-GB" sz="1150">
                <a:solidFill>
                  <a:srgbClr val="2AA198"/>
                </a:solidFill>
                <a:latin typeface="Courier New"/>
                <a:ea typeface="Courier New"/>
                <a:cs typeface="Courier New"/>
                <a:sym typeface="Courier New"/>
              </a:rPr>
              <a:t>np.empty(nbytes, dtype=np.uint8)</a:t>
            </a:r>
            <a:r>
              <a:rPr lang="en-GB" sz="1300">
                <a:solidFill>
                  <a:srgbClr val="24292F"/>
                </a:solidFill>
              </a:rPr>
              <a:t>and get </a:t>
            </a:r>
            <a:r>
              <a:rPr i="1" lang="en-GB" sz="1300">
                <a:solidFill>
                  <a:srgbClr val="24292F"/>
                </a:solidFill>
              </a:rPr>
              <a:t>void*</a:t>
            </a:r>
            <a:r>
              <a:rPr lang="en-GB" sz="1300">
                <a:solidFill>
                  <a:srgbClr val="24292F"/>
                </a:solidFill>
              </a:rPr>
              <a:t> pointers to these buffers by casting the output of </a:t>
            </a:r>
            <a:r>
              <a:rPr b="1" lang="en-GB" sz="1150">
                <a:solidFill>
                  <a:srgbClr val="2AA198"/>
                </a:solidFill>
                <a:latin typeface="Courier New"/>
                <a:ea typeface="Courier New"/>
                <a:cs typeface="Courier New"/>
                <a:sym typeface="Courier New"/>
              </a:rPr>
              <a:t>numpy_array.ctypes.data</a:t>
            </a:r>
            <a:r>
              <a:rPr lang="en-GB" sz="1300">
                <a:solidFill>
                  <a:srgbClr val="24292F"/>
                </a:solidFill>
              </a:rPr>
              <a:t>.</a:t>
            </a:r>
            <a:endParaRPr/>
          </a:p>
        </p:txBody>
      </p:sp>
      <p:sp>
        <p:nvSpPr>
          <p:cNvPr id="250" name="Google Shape;250;p26"/>
          <p:cNvSpPr txBox="1"/>
          <p:nvPr/>
        </p:nvSpPr>
        <p:spPr>
          <a:xfrm>
            <a:off x="285550" y="2480850"/>
            <a:ext cx="5749500" cy="13398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t/>
            </a:r>
            <a:endParaRPr b="1" sz="1300">
              <a:solidFill>
                <a:srgbClr val="657B83"/>
              </a:solidFill>
            </a:endParaRPr>
          </a:p>
          <a:p>
            <a:pPr indent="0" lvl="0" marL="0" rtl="0" algn="l">
              <a:lnSpc>
                <a:spcPct val="115000"/>
              </a:lnSpc>
              <a:spcBef>
                <a:spcPts val="0"/>
              </a:spcBef>
              <a:spcAft>
                <a:spcPts val="0"/>
              </a:spcAft>
              <a:buNone/>
            </a:pPr>
            <a:r>
              <a:t/>
            </a:r>
            <a:endParaRPr b="1" sz="800">
              <a:solidFill>
                <a:srgbClr val="657B83"/>
              </a:solidFill>
              <a:latin typeface="Courier New"/>
              <a:ea typeface="Courier New"/>
              <a:cs typeface="Courier New"/>
              <a:sym typeface="Courier New"/>
            </a:endParaRPr>
          </a:p>
          <a:p>
            <a:pPr indent="-292100" lvl="0" marL="457200" rtl="0" algn="l">
              <a:lnSpc>
                <a:spcPct val="115000"/>
              </a:lnSpc>
              <a:spcBef>
                <a:spcPts val="0"/>
              </a:spcBef>
              <a:spcAft>
                <a:spcPts val="0"/>
              </a:spcAft>
              <a:buClr>
                <a:schemeClr val="dk1"/>
              </a:buClr>
              <a:buSzPts val="1000"/>
              <a:buChar char="➔"/>
            </a:pPr>
            <a:r>
              <a:rPr lang="en-GB" sz="1300">
                <a:solidFill>
                  <a:schemeClr val="dk1"/>
                </a:solidFill>
              </a:rPr>
              <a:t>Let the LayoutBuilder fill these buffers:</a:t>
            </a:r>
            <a:endParaRPr sz="1300">
              <a:solidFill>
                <a:srgbClr val="657B83"/>
              </a:solidFill>
            </a:endParaRPr>
          </a:p>
          <a:p>
            <a:pPr indent="0" lvl="0" marL="0" rtl="0" algn="l">
              <a:lnSpc>
                <a:spcPct val="115000"/>
              </a:lnSpc>
              <a:spcBef>
                <a:spcPts val="800"/>
              </a:spcBef>
              <a:spcAft>
                <a:spcPts val="0"/>
              </a:spcAft>
              <a:buNone/>
            </a:pPr>
            <a:r>
              <a:rPr b="1" lang="en-GB" sz="1150">
                <a:solidFill>
                  <a:srgbClr val="657B83"/>
                </a:solidFill>
                <a:latin typeface="Courier New"/>
                <a:ea typeface="Courier New"/>
                <a:cs typeface="Courier New"/>
                <a:sym typeface="Courier New"/>
              </a:rPr>
              <a:t>  	</a:t>
            </a:r>
            <a:r>
              <a:rPr b="1" lang="en-GB" sz="1150">
                <a:solidFill>
                  <a:srgbClr val="CB4B16"/>
                </a:solidFill>
                <a:latin typeface="Courier New"/>
                <a:ea typeface="Courier New"/>
                <a:cs typeface="Courier New"/>
                <a:sym typeface="Courier New"/>
              </a:rPr>
              <a:t>std::map&lt;std::string, void*&gt;</a:t>
            </a:r>
            <a:r>
              <a:rPr b="1" lang="en-GB" sz="1150">
                <a:solidFill>
                  <a:srgbClr val="657B83"/>
                </a:solidFill>
                <a:latin typeface="Courier New"/>
                <a:ea typeface="Courier New"/>
                <a:cs typeface="Courier New"/>
                <a:sym typeface="Courier New"/>
              </a:rPr>
              <a:t> </a:t>
            </a:r>
            <a:r>
              <a:rPr b="1" lang="en-GB" sz="1150">
                <a:solidFill>
                  <a:srgbClr val="268BD2"/>
                </a:solidFill>
                <a:latin typeface="Courier New"/>
                <a:ea typeface="Courier New"/>
                <a:cs typeface="Courier New"/>
                <a:sym typeface="Courier New"/>
              </a:rPr>
              <a:t>buffers</a:t>
            </a:r>
            <a:r>
              <a:rPr b="1" lang="en-GB" sz="1150">
                <a:solidFill>
                  <a:srgbClr val="657B83"/>
                </a:solidFill>
                <a:latin typeface="Courier New"/>
                <a:ea typeface="Courier New"/>
                <a:cs typeface="Courier New"/>
                <a:sym typeface="Courier New"/>
              </a:rPr>
              <a:t>;</a:t>
            </a:r>
            <a:endParaRPr b="1" sz="1150">
              <a:solidFill>
                <a:srgbClr val="657B83"/>
              </a:solidFill>
              <a:latin typeface="Courier New"/>
              <a:ea typeface="Courier New"/>
              <a:cs typeface="Courier New"/>
              <a:sym typeface="Courier New"/>
            </a:endParaRPr>
          </a:p>
          <a:p>
            <a:pPr indent="0" lvl="0" marL="0" rtl="0" algn="l">
              <a:lnSpc>
                <a:spcPct val="115000"/>
              </a:lnSpc>
              <a:spcBef>
                <a:spcPts val="0"/>
              </a:spcBef>
              <a:spcAft>
                <a:spcPts val="0"/>
              </a:spcAft>
              <a:buNone/>
            </a:pPr>
            <a:r>
              <a:rPr b="1" lang="en-GB" sz="1150">
                <a:solidFill>
                  <a:srgbClr val="657B83"/>
                </a:solidFill>
                <a:latin typeface="Courier New"/>
                <a:ea typeface="Courier New"/>
                <a:cs typeface="Courier New"/>
                <a:sym typeface="Courier New"/>
              </a:rPr>
              <a:t>  	</a:t>
            </a:r>
            <a:r>
              <a:rPr b="1" lang="en-GB" sz="1150">
                <a:solidFill>
                  <a:srgbClr val="268BD2"/>
                </a:solidFill>
                <a:latin typeface="Courier New"/>
                <a:ea typeface="Courier New"/>
                <a:cs typeface="Courier New"/>
                <a:sym typeface="Courier New"/>
              </a:rPr>
              <a:t>builder</a:t>
            </a:r>
            <a:r>
              <a:rPr b="1" lang="en-GB" sz="1150">
                <a:solidFill>
                  <a:srgbClr val="657B83"/>
                </a:solidFill>
                <a:latin typeface="Courier New"/>
                <a:ea typeface="Courier New"/>
                <a:cs typeface="Courier New"/>
                <a:sym typeface="Courier New"/>
              </a:rPr>
              <a:t>.</a:t>
            </a:r>
            <a:r>
              <a:rPr b="1" lang="en-GB" sz="1150">
                <a:solidFill>
                  <a:srgbClr val="268BD2"/>
                </a:solidFill>
                <a:latin typeface="Courier New"/>
                <a:ea typeface="Courier New"/>
                <a:cs typeface="Courier New"/>
                <a:sym typeface="Courier New"/>
              </a:rPr>
              <a:t>to_buffers</a:t>
            </a:r>
            <a:r>
              <a:rPr b="1" lang="en-GB" sz="1150">
                <a:solidFill>
                  <a:srgbClr val="657B83"/>
                </a:solidFill>
                <a:latin typeface="Courier New"/>
                <a:ea typeface="Courier New"/>
                <a:cs typeface="Courier New"/>
                <a:sym typeface="Courier New"/>
              </a:rPr>
              <a:t>(</a:t>
            </a:r>
            <a:r>
              <a:rPr b="1" lang="en-GB" sz="1150">
                <a:solidFill>
                  <a:srgbClr val="268BD2"/>
                </a:solidFill>
                <a:latin typeface="Courier New"/>
                <a:ea typeface="Courier New"/>
                <a:cs typeface="Courier New"/>
                <a:sym typeface="Courier New"/>
              </a:rPr>
              <a:t>buffers</a:t>
            </a:r>
            <a:r>
              <a:rPr b="1" lang="en-GB" sz="1150">
                <a:solidFill>
                  <a:srgbClr val="657B83"/>
                </a:solidFill>
                <a:latin typeface="Courier New"/>
                <a:ea typeface="Courier New"/>
                <a:cs typeface="Courier New"/>
                <a:sym typeface="Courier New"/>
              </a:rPr>
              <a:t>);</a:t>
            </a:r>
            <a:endParaRPr/>
          </a:p>
        </p:txBody>
      </p:sp>
      <p:sp>
        <p:nvSpPr>
          <p:cNvPr id="251" name="Google Shape;251;p26"/>
          <p:cNvSpPr txBox="1"/>
          <p:nvPr/>
        </p:nvSpPr>
        <p:spPr>
          <a:xfrm>
            <a:off x="285550" y="3844650"/>
            <a:ext cx="4045800" cy="694500"/>
          </a:xfrm>
          <a:prstGeom prst="rect">
            <a:avLst/>
          </a:prstGeom>
          <a:noFill/>
          <a:ln>
            <a:noFill/>
          </a:ln>
        </p:spPr>
        <p:txBody>
          <a:bodyPr anchorCtr="0" anchor="t" bIns="91425" lIns="91425" spcFirstLastPara="1" rIns="91425" wrap="square" tIns="91425">
            <a:spAutoFit/>
          </a:bodyPr>
          <a:lstStyle/>
          <a:p>
            <a:pPr indent="-292100" lvl="0" marL="457200" rtl="0" algn="l">
              <a:lnSpc>
                <a:spcPct val="115000"/>
              </a:lnSpc>
              <a:spcBef>
                <a:spcPts val="0"/>
              </a:spcBef>
              <a:spcAft>
                <a:spcPts val="0"/>
              </a:spcAft>
              <a:buClr>
                <a:schemeClr val="dk1"/>
              </a:buClr>
              <a:buSzPts val="1000"/>
              <a:buChar char="➔"/>
            </a:pPr>
            <a:r>
              <a:rPr lang="en-GB" sz="1300">
                <a:solidFill>
                  <a:schemeClr val="dk1"/>
                </a:solidFill>
              </a:rPr>
              <a:t>Finally, you get the JSON form with:</a:t>
            </a:r>
            <a:endParaRPr sz="1300">
              <a:solidFill>
                <a:schemeClr val="dk1"/>
              </a:solidFill>
            </a:endParaRPr>
          </a:p>
          <a:p>
            <a:pPr indent="0" lvl="0" marL="0" rtl="0" algn="l">
              <a:lnSpc>
                <a:spcPct val="135714"/>
              </a:lnSpc>
              <a:spcBef>
                <a:spcPts val="800"/>
              </a:spcBef>
              <a:spcAft>
                <a:spcPts val="0"/>
              </a:spcAft>
              <a:buNone/>
            </a:pPr>
            <a:r>
              <a:rPr b="1" lang="en-GB" sz="1150">
                <a:solidFill>
                  <a:srgbClr val="657B83"/>
                </a:solidFill>
                <a:latin typeface="Courier New"/>
                <a:ea typeface="Courier New"/>
                <a:cs typeface="Courier New"/>
                <a:sym typeface="Courier New"/>
              </a:rPr>
              <a:t>  	</a:t>
            </a:r>
            <a:r>
              <a:rPr b="1" lang="en-GB" sz="1150">
                <a:solidFill>
                  <a:srgbClr val="CB4B16"/>
                </a:solidFill>
                <a:latin typeface="Courier New"/>
                <a:ea typeface="Courier New"/>
                <a:cs typeface="Courier New"/>
                <a:sym typeface="Courier New"/>
              </a:rPr>
              <a:t>std</a:t>
            </a:r>
            <a:r>
              <a:rPr b="1" lang="en-GB" sz="1150">
                <a:solidFill>
                  <a:srgbClr val="657B83"/>
                </a:solidFill>
                <a:latin typeface="Courier New"/>
                <a:ea typeface="Courier New"/>
                <a:cs typeface="Courier New"/>
                <a:sym typeface="Courier New"/>
              </a:rPr>
              <a:t>::</a:t>
            </a:r>
            <a:r>
              <a:rPr b="1" lang="en-GB" sz="1150">
                <a:solidFill>
                  <a:srgbClr val="CB4B16"/>
                </a:solidFill>
                <a:latin typeface="Courier New"/>
                <a:ea typeface="Courier New"/>
                <a:cs typeface="Courier New"/>
                <a:sym typeface="Courier New"/>
              </a:rPr>
              <a:t>string</a:t>
            </a:r>
            <a:r>
              <a:rPr b="1" lang="en-GB" sz="1150">
                <a:solidFill>
                  <a:srgbClr val="657B83"/>
                </a:solidFill>
                <a:latin typeface="Courier New"/>
                <a:ea typeface="Courier New"/>
                <a:cs typeface="Courier New"/>
                <a:sym typeface="Courier New"/>
              </a:rPr>
              <a:t> </a:t>
            </a:r>
            <a:r>
              <a:rPr b="1" lang="en-GB" sz="1150">
                <a:solidFill>
                  <a:srgbClr val="268BD2"/>
                </a:solidFill>
                <a:latin typeface="Courier New"/>
                <a:ea typeface="Courier New"/>
                <a:cs typeface="Courier New"/>
                <a:sym typeface="Courier New"/>
              </a:rPr>
              <a:t>form</a:t>
            </a:r>
            <a:r>
              <a:rPr b="1" lang="en-GB" sz="1150">
                <a:solidFill>
                  <a:srgbClr val="657B83"/>
                </a:solidFill>
                <a:latin typeface="Courier New"/>
                <a:ea typeface="Courier New"/>
                <a:cs typeface="Courier New"/>
                <a:sym typeface="Courier New"/>
              </a:rPr>
              <a:t> </a:t>
            </a:r>
            <a:r>
              <a:rPr b="1" lang="en-GB" sz="1150">
                <a:solidFill>
                  <a:srgbClr val="859900"/>
                </a:solidFill>
                <a:latin typeface="Courier New"/>
                <a:ea typeface="Courier New"/>
                <a:cs typeface="Courier New"/>
                <a:sym typeface="Courier New"/>
              </a:rPr>
              <a:t>=</a:t>
            </a:r>
            <a:r>
              <a:rPr b="1" lang="en-GB" sz="1150">
                <a:solidFill>
                  <a:srgbClr val="657B83"/>
                </a:solidFill>
                <a:latin typeface="Courier New"/>
                <a:ea typeface="Courier New"/>
                <a:cs typeface="Courier New"/>
                <a:sym typeface="Courier New"/>
              </a:rPr>
              <a:t> </a:t>
            </a:r>
            <a:r>
              <a:rPr b="1" lang="en-GB" sz="1150">
                <a:solidFill>
                  <a:srgbClr val="268BD2"/>
                </a:solidFill>
                <a:latin typeface="Courier New"/>
                <a:ea typeface="Courier New"/>
                <a:cs typeface="Courier New"/>
                <a:sym typeface="Courier New"/>
              </a:rPr>
              <a:t>builder</a:t>
            </a:r>
            <a:r>
              <a:rPr b="1" lang="en-GB" sz="1150">
                <a:solidFill>
                  <a:srgbClr val="657B83"/>
                </a:solidFill>
                <a:latin typeface="Courier New"/>
                <a:ea typeface="Courier New"/>
                <a:cs typeface="Courier New"/>
                <a:sym typeface="Courier New"/>
              </a:rPr>
              <a:t>.</a:t>
            </a:r>
            <a:r>
              <a:rPr b="1" lang="en-GB" sz="1150">
                <a:solidFill>
                  <a:srgbClr val="268BD2"/>
                </a:solidFill>
                <a:latin typeface="Courier New"/>
                <a:ea typeface="Courier New"/>
                <a:cs typeface="Courier New"/>
                <a:sym typeface="Courier New"/>
              </a:rPr>
              <a:t>form</a:t>
            </a:r>
            <a:r>
              <a:rPr b="1" lang="en-GB" sz="1150">
                <a:solidFill>
                  <a:srgbClr val="657B83"/>
                </a:solidFill>
                <a:latin typeface="Courier New"/>
                <a:ea typeface="Courier New"/>
                <a:cs typeface="Courier New"/>
                <a:sym typeface="Courier New"/>
              </a:rPr>
              <a:t>();</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3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8"/>
                                        </p:tgtEl>
                                        <p:attrNameLst>
                                          <p:attrName>style.visibility</p:attrName>
                                        </p:attrNameLst>
                                      </p:cBhvr>
                                      <p:to>
                                        <p:strVal val="visible"/>
                                      </p:to>
                                    </p:set>
                                    <p:animEffect filter="fade" transition="in">
                                      <p:cBhvr>
                                        <p:cTn dur="1"/>
                                        <p:tgtEl>
                                          <p:spTgt spid="248"/>
                                        </p:tgtEl>
                                      </p:cBhvr>
                                    </p:animEffect>
                                  </p:childTnLst>
                                </p:cTn>
                              </p:par>
                              <p:par>
                                <p:cTn fill="hold" nodeType="withEffect" presetClass="entr" presetID="10" presetSubtype="0">
                                  <p:stCondLst>
                                    <p:cond delay="0"/>
                                  </p:stCondLst>
                                  <p:childTnLst>
                                    <p:set>
                                      <p:cBhvr>
                                        <p:cTn dur="1" fill="hold">
                                          <p:stCondLst>
                                            <p:cond delay="0"/>
                                          </p:stCondLst>
                                        </p:cTn>
                                        <p:tgtEl>
                                          <p:spTgt spid="247"/>
                                        </p:tgtEl>
                                        <p:attrNameLst>
                                          <p:attrName>style.visibility</p:attrName>
                                        </p:attrNameLst>
                                      </p:cBhvr>
                                      <p:to>
                                        <p:strVal val="visible"/>
                                      </p:to>
                                    </p:set>
                                    <p:animEffect filter="fade" transition="in">
                                      <p:cBhvr>
                                        <p:cTn dur="1"/>
                                        <p:tgtEl>
                                          <p:spTgt spid="24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27">
            <a:hlinkClick r:id="rId3"/>
          </p:cNvPr>
          <p:cNvSpPr txBox="1"/>
          <p:nvPr/>
        </p:nvSpPr>
        <p:spPr>
          <a:xfrm>
            <a:off x="1465087" y="322900"/>
            <a:ext cx="6185100" cy="443700"/>
          </a:xfrm>
          <a:prstGeom prst="rect">
            <a:avLst/>
          </a:prstGeom>
          <a:noFill/>
          <a:ln>
            <a:noFill/>
          </a:ln>
        </p:spPr>
        <p:txBody>
          <a:bodyPr anchorCtr="0" anchor="t" bIns="0" lIns="0" spcFirstLastPara="1" rIns="0" wrap="square" tIns="12700">
            <a:spAutoFit/>
          </a:bodyPr>
          <a:lstStyle/>
          <a:p>
            <a:pPr indent="0" lvl="0" marL="12700" rtl="0" algn="ctr">
              <a:spcBef>
                <a:spcPts val="0"/>
              </a:spcBef>
              <a:spcAft>
                <a:spcPts val="0"/>
              </a:spcAft>
              <a:buNone/>
            </a:pPr>
            <a:r>
              <a:rPr b="1" lang="en-GB" sz="2800">
                <a:solidFill>
                  <a:schemeClr val="dk1"/>
                </a:solidFill>
              </a:rPr>
              <a:t>Awkward Arrays from RDataFrame</a:t>
            </a:r>
            <a:endParaRPr b="1" sz="2800">
              <a:solidFill>
                <a:schemeClr val="dk1"/>
              </a:solidFill>
            </a:endParaRPr>
          </a:p>
        </p:txBody>
      </p:sp>
      <p:sp>
        <p:nvSpPr>
          <p:cNvPr id="257" name="Google Shape;257;p27"/>
          <p:cNvSpPr/>
          <p:nvPr/>
        </p:nvSpPr>
        <p:spPr>
          <a:xfrm>
            <a:off x="668713" y="970373"/>
            <a:ext cx="7806571" cy="17831"/>
          </a:xfrm>
          <a:custGeom>
            <a:rect b="b" l="l" r="r" t="t"/>
            <a:pathLst>
              <a:path extrusionOk="0" h="11430" w="8239125">
                <a:moveTo>
                  <a:pt x="0" y="11399"/>
                </a:moveTo>
                <a:lnTo>
                  <a:pt x="8238883" y="0"/>
                </a:lnTo>
              </a:path>
            </a:pathLst>
          </a:custGeom>
          <a:solidFill>
            <a:srgbClr val="08ADBE"/>
          </a:solidFill>
          <a:ln cap="flat" cmpd="sng" w="28575">
            <a:solidFill>
              <a:srgbClr val="08ADBE"/>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8" name="Google Shape;258;p27"/>
          <p:cNvSpPr/>
          <p:nvPr/>
        </p:nvSpPr>
        <p:spPr>
          <a:xfrm>
            <a:off x="209350" y="174950"/>
            <a:ext cx="1001400" cy="5214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9" name="Google Shape;259;p27"/>
          <p:cNvSpPr/>
          <p:nvPr/>
        </p:nvSpPr>
        <p:spPr>
          <a:xfrm>
            <a:off x="-700" y="4726725"/>
            <a:ext cx="9145429" cy="17831"/>
          </a:xfrm>
          <a:custGeom>
            <a:rect b="b" l="l" r="r" t="t"/>
            <a:pathLst>
              <a:path extrusionOk="0" h="11430" w="8239125">
                <a:moveTo>
                  <a:pt x="0" y="11399"/>
                </a:moveTo>
                <a:lnTo>
                  <a:pt x="8238883" y="0"/>
                </a:lnTo>
              </a:path>
            </a:pathLst>
          </a:custGeom>
          <a:noFill/>
          <a:ln cap="flat" cmpd="sng" w="28575">
            <a:solidFill>
              <a:srgbClr val="08ADBE"/>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0" name="Google Shape;260;p27"/>
          <p:cNvSpPr txBox="1"/>
          <p:nvPr/>
        </p:nvSpPr>
        <p:spPr>
          <a:xfrm>
            <a:off x="8475275" y="4793300"/>
            <a:ext cx="733200" cy="222000"/>
          </a:xfrm>
          <a:prstGeom prst="rect">
            <a:avLst/>
          </a:prstGeom>
          <a:noFill/>
          <a:ln>
            <a:noFill/>
          </a:ln>
        </p:spPr>
        <p:txBody>
          <a:bodyPr anchorCtr="0" anchor="t" bIns="0" lIns="0" spcFirstLastPara="1" rIns="0" wrap="square" tIns="21575">
            <a:spAutoFit/>
          </a:bodyPr>
          <a:lstStyle/>
          <a:p>
            <a:pPr indent="0" lvl="0" marL="12700" rtl="0" algn="ctr">
              <a:spcBef>
                <a:spcPts val="0"/>
              </a:spcBef>
              <a:spcAft>
                <a:spcPts val="0"/>
              </a:spcAft>
              <a:buNone/>
            </a:pPr>
            <a:r>
              <a:rPr lang="en-GB" sz="1300"/>
              <a:t>9</a:t>
            </a:r>
            <a:endParaRPr sz="1300">
              <a:solidFill>
                <a:srgbClr val="000000"/>
              </a:solidFill>
            </a:endParaRPr>
          </a:p>
        </p:txBody>
      </p:sp>
      <p:sp>
        <p:nvSpPr>
          <p:cNvPr id="261" name="Google Shape;261;p27"/>
          <p:cNvSpPr/>
          <p:nvPr/>
        </p:nvSpPr>
        <p:spPr>
          <a:xfrm>
            <a:off x="6301350" y="1240763"/>
            <a:ext cx="207000" cy="3166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62" name="Google Shape;262;p27"/>
          <p:cNvPicPr preferRelativeResize="0"/>
          <p:nvPr/>
        </p:nvPicPr>
        <p:blipFill>
          <a:blip r:embed="rId5">
            <a:alphaModFix/>
          </a:blip>
          <a:stretch>
            <a:fillRect/>
          </a:stretch>
        </p:blipFill>
        <p:spPr>
          <a:xfrm>
            <a:off x="3112651" y="1242200"/>
            <a:ext cx="5546077" cy="3106412"/>
          </a:xfrm>
          <a:prstGeom prst="rect">
            <a:avLst/>
          </a:prstGeom>
          <a:noFill/>
          <a:ln>
            <a:noFill/>
          </a:ln>
        </p:spPr>
      </p:pic>
      <p:sp>
        <p:nvSpPr>
          <p:cNvPr id="263" name="Google Shape;263;p27"/>
          <p:cNvSpPr txBox="1"/>
          <p:nvPr/>
        </p:nvSpPr>
        <p:spPr>
          <a:xfrm>
            <a:off x="2723700" y="4793304"/>
            <a:ext cx="3696600" cy="222000"/>
          </a:xfrm>
          <a:prstGeom prst="rect">
            <a:avLst/>
          </a:prstGeom>
          <a:noFill/>
          <a:ln>
            <a:noFill/>
          </a:ln>
        </p:spPr>
        <p:txBody>
          <a:bodyPr anchorCtr="0" anchor="t" bIns="0" lIns="0" spcFirstLastPara="1" rIns="0" wrap="square" tIns="21575">
            <a:spAutoFit/>
          </a:bodyPr>
          <a:lstStyle/>
          <a:p>
            <a:pPr indent="0" lvl="0" marL="12700" rtl="0" algn="ctr">
              <a:spcBef>
                <a:spcPts val="0"/>
              </a:spcBef>
              <a:spcAft>
                <a:spcPts val="0"/>
              </a:spcAft>
              <a:buNone/>
            </a:pPr>
            <a:r>
              <a:rPr lang="en-GB" sz="1300"/>
              <a:t> The Awkward World of Python and C++</a:t>
            </a:r>
            <a:endParaRPr sz="1300">
              <a:solidFill>
                <a:srgbClr val="000000"/>
              </a:solidFill>
            </a:endParaRPr>
          </a:p>
        </p:txBody>
      </p:sp>
      <p:sp>
        <p:nvSpPr>
          <p:cNvPr id="264" name="Google Shape;264;p27"/>
          <p:cNvSpPr txBox="1"/>
          <p:nvPr/>
        </p:nvSpPr>
        <p:spPr>
          <a:xfrm>
            <a:off x="53575" y="4793300"/>
            <a:ext cx="1462500" cy="222000"/>
          </a:xfrm>
          <a:prstGeom prst="rect">
            <a:avLst/>
          </a:prstGeom>
          <a:noFill/>
          <a:ln>
            <a:noFill/>
          </a:ln>
        </p:spPr>
        <p:txBody>
          <a:bodyPr anchorCtr="0" anchor="t" bIns="0" lIns="0" spcFirstLastPara="1" rIns="0" wrap="square" tIns="21575">
            <a:spAutoFit/>
          </a:bodyPr>
          <a:lstStyle/>
          <a:p>
            <a:pPr indent="0" lvl="0" marL="12700" rtl="0" algn="ctr">
              <a:spcBef>
                <a:spcPts val="0"/>
              </a:spcBef>
              <a:spcAft>
                <a:spcPts val="0"/>
              </a:spcAft>
              <a:buNone/>
            </a:pPr>
            <a:r>
              <a:rPr lang="en-GB" sz="1300"/>
              <a:t>ACAT 2022</a:t>
            </a:r>
            <a:endParaRPr sz="1300">
              <a:solidFill>
                <a:srgbClr val="000000"/>
              </a:solidFill>
            </a:endParaRPr>
          </a:p>
        </p:txBody>
      </p:sp>
      <p:pic>
        <p:nvPicPr>
          <p:cNvPr id="265" name="Google Shape;265;p27"/>
          <p:cNvPicPr preferRelativeResize="0"/>
          <p:nvPr/>
        </p:nvPicPr>
        <p:blipFill>
          <a:blip r:embed="rId6">
            <a:alphaModFix/>
          </a:blip>
          <a:stretch>
            <a:fillRect/>
          </a:stretch>
        </p:blipFill>
        <p:spPr>
          <a:xfrm>
            <a:off x="8398350" y="174950"/>
            <a:ext cx="523140" cy="521400"/>
          </a:xfrm>
          <a:prstGeom prst="rect">
            <a:avLst/>
          </a:prstGeom>
          <a:noFill/>
          <a:ln>
            <a:noFill/>
          </a:ln>
        </p:spPr>
      </p:pic>
      <p:pic>
        <p:nvPicPr>
          <p:cNvPr id="266" name="Google Shape;266;p27"/>
          <p:cNvPicPr preferRelativeResize="0"/>
          <p:nvPr/>
        </p:nvPicPr>
        <p:blipFill rotWithShape="1">
          <a:blip r:embed="rId7">
            <a:alphaModFix/>
          </a:blip>
          <a:srcRect b="0" l="0" r="74097" t="0"/>
          <a:stretch/>
        </p:blipFill>
        <p:spPr>
          <a:xfrm>
            <a:off x="7904525" y="153875"/>
            <a:ext cx="491898" cy="563550"/>
          </a:xfrm>
          <a:prstGeom prst="rect">
            <a:avLst/>
          </a:prstGeom>
          <a:noFill/>
          <a:ln>
            <a:noFill/>
          </a:ln>
        </p:spPr>
      </p:pic>
      <p:sp>
        <p:nvSpPr>
          <p:cNvPr id="267" name="Google Shape;267;p27"/>
          <p:cNvSpPr/>
          <p:nvPr/>
        </p:nvSpPr>
        <p:spPr>
          <a:xfrm>
            <a:off x="507100" y="1252000"/>
            <a:ext cx="2320800" cy="895800"/>
          </a:xfrm>
          <a:prstGeom prst="rect">
            <a:avLst/>
          </a:prstGeom>
          <a:solidFill>
            <a:srgbClr val="FDF6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27"/>
          <p:cNvSpPr txBox="1"/>
          <p:nvPr/>
        </p:nvSpPr>
        <p:spPr>
          <a:xfrm>
            <a:off x="565350" y="1262225"/>
            <a:ext cx="2376900" cy="1877400"/>
          </a:xfrm>
          <a:prstGeom prst="rect">
            <a:avLst/>
          </a:prstGeom>
          <a:solidFill>
            <a:srgbClr val="FDF6E3"/>
          </a:solidFill>
          <a:ln>
            <a:noFill/>
          </a:ln>
        </p:spPr>
        <p:txBody>
          <a:bodyPr anchorCtr="0" anchor="t" bIns="91425" lIns="91425" spcFirstLastPara="1" rIns="91425" wrap="square" tIns="91425">
            <a:spAutoFit/>
          </a:bodyPr>
          <a:lstStyle/>
          <a:p>
            <a:pPr indent="0" lvl="0" marL="0" rtl="0" algn="just">
              <a:lnSpc>
                <a:spcPct val="120000"/>
              </a:lnSpc>
              <a:spcBef>
                <a:spcPts val="0"/>
              </a:spcBef>
              <a:spcAft>
                <a:spcPts val="0"/>
              </a:spcAft>
              <a:buNone/>
            </a:pPr>
            <a:r>
              <a:rPr lang="en-GB" sz="1350">
                <a:solidFill>
                  <a:srgbClr val="BF9000"/>
                </a:solidFill>
              </a:rPr>
              <a:t>ak.from_rdataframe converts the selected columns as native Awkward Arrays.</a:t>
            </a:r>
            <a:endParaRPr sz="1350">
              <a:solidFill>
                <a:srgbClr val="BF9000"/>
              </a:solidFill>
            </a:endParaRPr>
          </a:p>
          <a:p>
            <a:pPr indent="0" lvl="0" marL="0" rtl="0" algn="just">
              <a:lnSpc>
                <a:spcPct val="120000"/>
              </a:lnSpc>
              <a:spcBef>
                <a:spcPts val="100"/>
              </a:spcBef>
              <a:spcAft>
                <a:spcPts val="0"/>
              </a:spcAft>
              <a:buNone/>
            </a:pPr>
            <a:r>
              <a:t/>
            </a:r>
            <a:endParaRPr sz="1150">
              <a:solidFill>
                <a:srgbClr val="BF9000"/>
              </a:solidFill>
            </a:endParaRPr>
          </a:p>
          <a:p>
            <a:pPr indent="0" lvl="0" marL="0" rtl="0" algn="just">
              <a:lnSpc>
                <a:spcPct val="120000"/>
              </a:lnSpc>
              <a:spcBef>
                <a:spcPts val="100"/>
              </a:spcBef>
              <a:spcAft>
                <a:spcPts val="100"/>
              </a:spcAft>
              <a:buNone/>
            </a:pPr>
            <a:r>
              <a:rPr lang="en-GB" sz="1350">
                <a:solidFill>
                  <a:srgbClr val="BF9000"/>
                </a:solidFill>
              </a:rPr>
              <a:t>Uses the C++ header-only implementation to simplify JIT compilation.</a:t>
            </a:r>
            <a:endParaRPr sz="1350">
              <a:solidFill>
                <a:srgbClr val="BF9000"/>
              </a:solidFill>
            </a:endParaRPr>
          </a:p>
        </p:txBody>
      </p:sp>
      <p:sp>
        <p:nvSpPr>
          <p:cNvPr id="269" name="Google Shape;269;p27"/>
          <p:cNvSpPr/>
          <p:nvPr/>
        </p:nvSpPr>
        <p:spPr>
          <a:xfrm>
            <a:off x="576100" y="3489725"/>
            <a:ext cx="2320800" cy="895800"/>
          </a:xfrm>
          <a:prstGeom prst="rect">
            <a:avLst/>
          </a:prstGeom>
          <a:solidFill>
            <a:srgbClr val="EFEB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27"/>
          <p:cNvSpPr txBox="1"/>
          <p:nvPr/>
        </p:nvSpPr>
        <p:spPr>
          <a:xfrm>
            <a:off x="565350" y="3985325"/>
            <a:ext cx="23769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1300">
                <a:solidFill>
                  <a:srgbClr val="D33682"/>
                </a:solidFill>
              </a:rPr>
              <a:t>See Ianna Osborne’s poster!</a:t>
            </a:r>
            <a:endParaRPr sz="1300">
              <a:solidFill>
                <a:srgbClr val="D33682"/>
              </a:solidFill>
            </a:endParaRPr>
          </a:p>
        </p:txBody>
      </p:sp>
      <p:sp>
        <p:nvSpPr>
          <p:cNvPr id="271" name="Google Shape;271;p27"/>
          <p:cNvSpPr txBox="1"/>
          <p:nvPr/>
        </p:nvSpPr>
        <p:spPr>
          <a:xfrm>
            <a:off x="668725" y="3536450"/>
            <a:ext cx="2159100" cy="569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1250">
                <a:solidFill>
                  <a:srgbClr val="0099CC"/>
                </a:solidFill>
                <a:uFill>
                  <a:noFill/>
                </a:uFill>
                <a:latin typeface="Lexend"/>
                <a:ea typeface="Lexend"/>
                <a:cs typeface="Lexend"/>
                <a:sym typeface="Lexend"/>
                <a:hlinkClick r:id="rId8">
                  <a:extLst>
                    <a:ext uri="{A12FA001-AC4F-418D-AE19-62706E023703}">
                      <ahyp:hlinkClr val="tx"/>
                    </a:ext>
                  </a:extLst>
                </a:hlinkClick>
              </a:rPr>
              <a:t>Awkward Arrays to RDataFrame and back</a:t>
            </a:r>
            <a:endParaRPr sz="1500">
              <a:latin typeface="Lexend"/>
              <a:ea typeface="Lexend"/>
              <a:cs typeface="Lexend"/>
              <a:sym typeface="Lexend"/>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F9EAFF"/>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97A7"/>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